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9"/>
  </p:notesMasterIdLst>
  <p:handoutMasterIdLst>
    <p:handoutMasterId r:id="rId10"/>
  </p:handoutMasterIdLst>
  <p:sldIdLst>
    <p:sldId id="256" r:id="rId2"/>
    <p:sldId id="285" r:id="rId3"/>
    <p:sldId id="287" r:id="rId4"/>
    <p:sldId id="288" r:id="rId5"/>
    <p:sldId id="289" r:id="rId6"/>
    <p:sldId id="290" r:id="rId7"/>
    <p:sldId id="273" r:id="rId8"/>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2"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Estilo Médio 2 - Ênfas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49710" autoAdjust="0"/>
  </p:normalViewPr>
  <p:slideViewPr>
    <p:cSldViewPr snapToGrid="0">
      <p:cViewPr varScale="1">
        <p:scale>
          <a:sx n="53" d="100"/>
          <a:sy n="53" d="100"/>
        </p:scale>
        <p:origin x="1158" y="66"/>
      </p:cViewPr>
      <p:guideLst>
        <p:guide orient="horz" pos="2092"/>
        <p:guide pos="3840"/>
      </p:guideLst>
    </p:cSldViewPr>
  </p:slideViewPr>
  <p:notesTextViewPr>
    <p:cViewPr>
      <p:scale>
        <a:sx n="1" d="1"/>
        <a:sy n="1" d="1"/>
      </p:scale>
      <p:origin x="0" y="0"/>
    </p:cViewPr>
  </p:notesTextViewPr>
  <p:notesViewPr>
    <p:cSldViewPr snapToGrid="0">
      <p:cViewPr varScale="1">
        <p:scale>
          <a:sx n="52" d="100"/>
          <a:sy n="52" d="100"/>
        </p:scale>
        <p:origin x="286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1322CE9-4025-4555-959D-CB50AAFCC040}" type="datetimeFigureOut">
              <a:rPr lang="pt-BR" smtClean="0"/>
              <a:t>04/03/2021</a:t>
            </a:fld>
            <a:endParaRPr lang="pt-BR" dirty="0"/>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dirty="0"/>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AA78A7B-2394-4213-A0BF-6891B0BF4039}" type="slidenum">
              <a:rPr lang="pt-BR" smtClean="0"/>
              <a:t>‹nº›</a:t>
            </a:fld>
            <a:endParaRPr lang="pt-BR" dirty="0"/>
          </a:p>
        </p:txBody>
      </p:sp>
    </p:spTree>
    <p:extLst>
      <p:ext uri="{BB962C8B-B14F-4D97-AF65-F5344CB8AC3E}">
        <p14:creationId xmlns:p14="http://schemas.microsoft.com/office/powerpoint/2010/main" val="67246183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42943D-4A4B-44DC-8D80-3D0D3314A5E9}" type="datetimeFigureOut">
              <a:rPr lang="pt-BR" smtClean="0"/>
              <a:t>04/03/2021</a:t>
            </a:fld>
            <a:endParaRPr lang="pt-BR" dirty="0"/>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dirty="0"/>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dirty="0"/>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B970BF-7969-4857-8EDC-856F6F202503}" type="slidenum">
              <a:rPr lang="pt-BR" smtClean="0"/>
              <a:t>‹nº›</a:t>
            </a:fld>
            <a:endParaRPr lang="pt-BR" dirty="0"/>
          </a:p>
        </p:txBody>
      </p:sp>
    </p:spTree>
    <p:extLst>
      <p:ext uri="{BB962C8B-B14F-4D97-AF65-F5344CB8AC3E}">
        <p14:creationId xmlns:p14="http://schemas.microsoft.com/office/powerpoint/2010/main" val="1927759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i="0" u="none" strike="noStrike" kern="1200" dirty="0">
                <a:solidFill>
                  <a:schemeClr val="tx1"/>
                </a:solidFill>
                <a:effectLst/>
                <a:latin typeface="+mn-lt"/>
                <a:ea typeface="+mn-ea"/>
                <a:cs typeface="+mn-cs"/>
              </a:rPr>
              <a:t>Olá turma!</a:t>
            </a:r>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i="0" u="none" strike="noStrike" kern="1200" dirty="0">
                <a:solidFill>
                  <a:schemeClr val="tx1"/>
                </a:solidFill>
                <a:effectLst/>
                <a:latin typeface="+mn-lt"/>
                <a:ea typeface="+mn-ea"/>
                <a:cs typeface="+mn-cs"/>
              </a:rPr>
              <a:t>Nesta aula iremos tratar do último princípio da orientação a objetos o princípio, o polimorfismo.</a:t>
            </a:r>
            <a:br>
              <a:rPr lang="pt-BR" sz="1200" b="1" i="0" u="none" strike="noStrike" kern="1200" dirty="0">
                <a:solidFill>
                  <a:schemeClr val="tx1"/>
                </a:solidFill>
                <a:effectLst/>
                <a:latin typeface="+mn-lt"/>
                <a:ea typeface="+mn-ea"/>
                <a:cs typeface="+mn-cs"/>
              </a:rPr>
            </a:br>
            <a:endParaRPr lang="pt-BR"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1</a:t>
            </a:fld>
            <a:endParaRPr lang="pt-BR" dirty="0"/>
          </a:p>
        </p:txBody>
      </p:sp>
    </p:spTree>
    <p:extLst>
      <p:ext uri="{BB962C8B-B14F-4D97-AF65-F5344CB8AC3E}">
        <p14:creationId xmlns:p14="http://schemas.microsoft.com/office/powerpoint/2010/main" val="3117622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kern="1200" dirty="0">
                <a:solidFill>
                  <a:schemeClr val="tx1"/>
                </a:solidFill>
                <a:effectLst/>
                <a:latin typeface="+mn-lt"/>
                <a:ea typeface="+mn-ea"/>
                <a:cs typeface="+mn-cs"/>
              </a:rPr>
              <a:t>Polimorfismo é entendido como a capacidade de um objeto assumir diferentes formas. Essas diferentes formas estão associadas as operações, o próprio nome mostra esse significado: poli (muitos) e morfismo (relacionado a formas). Na orientação a objetos, especificamente, a gente diz que ele está associado a situação em que uma mesma operação, lembrem que operação no sentido ainda sem pensar em implementação, mas então que um comportamento, que uma operação definida em diferentes classes, em cada uma delas esta operação é implementada de maneira própria. A gente também pode relacionar a ideia de que diferentes objetos possam responder a mesma mensagem cada um ao seu modo.</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2</a:t>
            </a:fld>
            <a:endParaRPr lang="pt-BR" dirty="0"/>
          </a:p>
        </p:txBody>
      </p:sp>
    </p:spTree>
    <p:extLst>
      <p:ext uri="{BB962C8B-B14F-4D97-AF65-F5344CB8AC3E}">
        <p14:creationId xmlns:p14="http://schemas.microsoft.com/office/powerpoint/2010/main" val="264899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algn="just"/>
            <a:r>
              <a:rPr lang="pt-BR" sz="1200" b="0" kern="1200" dirty="0">
                <a:solidFill>
                  <a:schemeClr val="tx1"/>
                </a:solidFill>
                <a:effectLst/>
                <a:latin typeface="+mn-lt"/>
                <a:ea typeface="+mn-ea"/>
                <a:cs typeface="+mn-cs"/>
              </a:rPr>
              <a:t> </a:t>
            </a:r>
          </a:p>
          <a:p>
            <a:pPr algn="just"/>
            <a:r>
              <a:rPr lang="pt-BR" sz="1200" b="0" kern="1200" dirty="0">
                <a:solidFill>
                  <a:schemeClr val="tx1"/>
                </a:solidFill>
                <a:effectLst/>
                <a:latin typeface="+mn-lt"/>
                <a:ea typeface="+mn-ea"/>
                <a:cs typeface="+mn-cs"/>
              </a:rPr>
              <a:t>Assim, quando nós falamos em relação ao polimorfismo, nós estamos vinculados ao princípio da herança, ou seja, essas diferentes implementações para a mesma operação está vinculada a ideia de que eu tenho a herança de um método de um comportamento, mas que para a subclasse em específico ele deve se comportar de uma forma diferente.</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3</a:t>
            </a:fld>
            <a:endParaRPr lang="pt-BR" dirty="0"/>
          </a:p>
        </p:txBody>
      </p:sp>
    </p:spTree>
    <p:extLst>
      <p:ext uri="{BB962C8B-B14F-4D97-AF65-F5344CB8AC3E}">
        <p14:creationId xmlns:p14="http://schemas.microsoft.com/office/powerpoint/2010/main" val="3186447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b="0" kern="1200" dirty="0">
                <a:solidFill>
                  <a:schemeClr val="tx1"/>
                </a:solidFill>
                <a:effectLst/>
                <a:latin typeface="+mn-lt"/>
                <a:ea typeface="+mn-ea"/>
                <a:cs typeface="+mn-cs"/>
              </a:rPr>
              <a:t>Vejamos um exemplo, nós temos aqui representado esquematicamente, uma relação de herança nós temos uma classe aluno que nós poderíamos associar a ideia dos alunos de graduação, em que nós sabemos que o aluno tem uma forma de cálculo da sua média. A partir desta classe nós especializamos este aluno em um tipo específico de aluno de pós-graduação, em que ele também vai ter esse comportamento de cálculo de média. Os questionamentos que nós temos é que nós sabemos que os dois tipos de aluno, graduação mais genérico ou de pós-graduação, tem comportamento de cálculo da média. Mas ao questionarmos se esse cálculo é o mesmo, a resposta provavelmente será não. Então, por mais que eu saiba que um aluno tem um cálculo de média padrão, quanto eu herdar como aluno de pós-graduação, esse comportamento não é adequado para o meu tipo de situação no sistema. Então eu vou precisar que esta média tem uma outra implementação. Então por isso, que nós associamos a operação média, o comportamento que está em ambas as classes, mas que cada uma delas tem a sua implementação específica.</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4</a:t>
            </a:fld>
            <a:endParaRPr lang="pt-BR" dirty="0"/>
          </a:p>
        </p:txBody>
      </p:sp>
    </p:spTree>
    <p:extLst>
      <p:ext uri="{BB962C8B-B14F-4D97-AF65-F5344CB8AC3E}">
        <p14:creationId xmlns:p14="http://schemas.microsoft.com/office/powerpoint/2010/main" val="619029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dirty="0"/>
          </a:p>
          <a:p>
            <a:pPr marL="0" marR="0" lvl="0" indent="0" algn="just" defTabSz="914400" rtl="0" eaLnBrk="1" fontAlgn="auto" latinLnBrk="0" hangingPunct="1">
              <a:lnSpc>
                <a:spcPct val="100000"/>
              </a:lnSpc>
              <a:spcBef>
                <a:spcPts val="0"/>
              </a:spcBef>
              <a:spcAft>
                <a:spcPts val="0"/>
              </a:spcAft>
              <a:buClrTx/>
              <a:buSzTx/>
              <a:buFontTx/>
              <a:buNone/>
              <a:tabLst/>
              <a:defRPr/>
            </a:pPr>
            <a:r>
              <a:rPr lang="pt-BR" sz="1200" kern="1200" dirty="0">
                <a:solidFill>
                  <a:schemeClr val="tx1"/>
                </a:solidFill>
                <a:effectLst/>
                <a:latin typeface="+mn-lt"/>
                <a:ea typeface="+mn-ea"/>
                <a:cs typeface="+mn-cs"/>
              </a:rPr>
              <a:t>Isso em programação Java, tem duas formas de estabelecermos esse polimorfismo. O primeiro tipo é chamado de sobreposição observem na codificação, eu tenho uma classe aluno e uma classe aluno pós-graduação, que faz uma extensão aluno. Dentro de aluno eu tenho um método de cálculo de média que recebe três parâmetros e faz o cálculo de uma média aritmética convencional. Quanto eu estabeleço essa herança de aluno pós-graduação em relação a aluno, eu herdei esse método média, contudo, a minha forma de cálculo dentro do aluno pós-graduação e diferente. Observe que eu mantenho o mesmo nome, ou seja, eu estou implementando um polimorfismo. Esse tipo de polimorfismo e tido de sobreposição, porque além de ter o mesmo nome eu tenho toda assinatura do método igual nas duas classes, ou seja, olhando apenas para as assinaturas eu não sei a qual método eu estou me referindo. Durante a execução, isso vai se dar na hora de instanciar o objeto, se instanciar um objeto de aluno pós-graduação ele vai vincular a chamada média com três parâmetros do tipo Double ao método do aluno de pós-graduação. Eu posso até acionar o método da classe pai, mas pela definição da instância ele da prioridade ao método da classe a qual ele foi instanciado.</a:t>
            </a:r>
          </a:p>
          <a:p>
            <a:pPr algn="just"/>
            <a:endParaRPr lang="pt-BR"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5</a:t>
            </a:fld>
            <a:endParaRPr lang="pt-BR" dirty="0"/>
          </a:p>
        </p:txBody>
      </p:sp>
    </p:spTree>
    <p:extLst>
      <p:ext uri="{BB962C8B-B14F-4D97-AF65-F5344CB8AC3E}">
        <p14:creationId xmlns:p14="http://schemas.microsoft.com/office/powerpoint/2010/main" val="197632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pPr algn="just"/>
            <a:endParaRPr lang="pt-BR" b="0" dirty="0"/>
          </a:p>
          <a:p>
            <a:pPr algn="just"/>
            <a:r>
              <a:rPr lang="pt-BR" sz="1200" b="0" kern="1200" dirty="0">
                <a:solidFill>
                  <a:schemeClr val="tx1"/>
                </a:solidFill>
                <a:effectLst/>
                <a:latin typeface="+mn-lt"/>
                <a:ea typeface="+mn-ea"/>
                <a:cs typeface="+mn-cs"/>
              </a:rPr>
              <a:t>O segundo tipo de polimorfismo é o de sobrecarga. Qual a diferença? Em ambas as classes eu tenho mesmo método em relação ao nome, comportamentos diferentes, mas a assinatura não é igual, ou seja, pela quantidade ou pelos tipos de parâmetros eu consigo distinguir a qual dos métodos eu estou me referindo. Então na chamada eu sei se forem três parâmetros, neste caso, eu estou chamando o cálculo de média da classe aluno, se for apenas dois eu estou chamando o cálculo de média do aluno de pós-graduação.</a:t>
            </a:r>
          </a:p>
          <a:p>
            <a:pPr algn="just"/>
            <a:r>
              <a:rPr lang="pt-BR" sz="1200" b="0" kern="1200" dirty="0">
                <a:solidFill>
                  <a:schemeClr val="tx1"/>
                </a:solidFill>
                <a:effectLst/>
                <a:latin typeface="+mn-lt"/>
                <a:ea typeface="+mn-ea"/>
                <a:cs typeface="+mn-cs"/>
              </a:rPr>
              <a:t> Assim, ele é um recurso bastante útil quando nós precisamos especializar, não apenas em relação a tributos, mas comportamentos entre as classes envolvidas numa hierarquia de herança.</a:t>
            </a:r>
          </a:p>
          <a:p>
            <a:pPr algn="just"/>
            <a:endParaRPr lang="pt-BR" b="0"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6</a:t>
            </a:fld>
            <a:endParaRPr lang="pt-BR" dirty="0"/>
          </a:p>
        </p:txBody>
      </p:sp>
    </p:spTree>
    <p:extLst>
      <p:ext uri="{BB962C8B-B14F-4D97-AF65-F5344CB8AC3E}">
        <p14:creationId xmlns:p14="http://schemas.microsoft.com/office/powerpoint/2010/main" val="3014385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b="0" dirty="0"/>
              <a:t>TRANSCRIÇÃO DE ÁUDIO:</a:t>
            </a:r>
          </a:p>
          <a:p>
            <a:endParaRPr lang="pt-BR" dirty="0"/>
          </a:p>
          <a:p>
            <a:r>
              <a:rPr lang="pt-BR" dirty="0"/>
              <a:t>Aproveite para consultar as demais referências para aprofundar seus conhecimentos.</a:t>
            </a:r>
          </a:p>
          <a:p>
            <a:r>
              <a:rPr lang="pt-BR" dirty="0"/>
              <a:t>Até a próxima aula.</a:t>
            </a:r>
          </a:p>
          <a:p>
            <a:endParaRPr lang="pt-BR" dirty="0"/>
          </a:p>
        </p:txBody>
      </p:sp>
      <p:sp>
        <p:nvSpPr>
          <p:cNvPr id="4" name="Espaço Reservado para Número de Slide 3"/>
          <p:cNvSpPr>
            <a:spLocks noGrp="1"/>
          </p:cNvSpPr>
          <p:nvPr>
            <p:ph type="sldNum" sz="quarter" idx="5"/>
          </p:nvPr>
        </p:nvSpPr>
        <p:spPr/>
        <p:txBody>
          <a:bodyPr/>
          <a:lstStyle/>
          <a:p>
            <a:fld id="{75B970BF-7969-4857-8EDC-856F6F202503}" type="slidenum">
              <a:rPr lang="pt-BR" smtClean="0"/>
              <a:t>7</a:t>
            </a:fld>
            <a:endParaRPr lang="pt-BR" dirty="0"/>
          </a:p>
        </p:txBody>
      </p:sp>
    </p:spTree>
    <p:extLst>
      <p:ext uri="{BB962C8B-B14F-4D97-AF65-F5344CB8AC3E}">
        <p14:creationId xmlns:p14="http://schemas.microsoft.com/office/powerpoint/2010/main" val="1925797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14400" y="1981200"/>
            <a:ext cx="8991600" cy="1355973"/>
          </a:xfrm>
        </p:spPr>
        <p:txBody>
          <a:bodyPr>
            <a:normAutofit/>
          </a:bodyPr>
          <a:lstStyle>
            <a:lvl1pPr algn="l">
              <a:defRPr sz="4000" b="1">
                <a:solidFill>
                  <a:schemeClr val="tx1">
                    <a:lumMod val="75000"/>
                    <a:lumOff val="25000"/>
                  </a:schemeClr>
                </a:solidFill>
                <a:effectLst/>
              </a:defRPr>
            </a:lvl1pPr>
          </a:lstStyle>
          <a:p>
            <a:r>
              <a:rPr lang="pt-BR" dirty="0"/>
              <a:t>CLIQUE PARA EDITAR O TÍTULO MESTRE</a:t>
            </a:r>
          </a:p>
        </p:txBody>
      </p:sp>
      <p:sp>
        <p:nvSpPr>
          <p:cNvPr id="3" name="Subtítulo 2"/>
          <p:cNvSpPr>
            <a:spLocks noGrp="1"/>
          </p:cNvSpPr>
          <p:nvPr>
            <p:ph type="subTitle" idx="1"/>
          </p:nvPr>
        </p:nvSpPr>
        <p:spPr>
          <a:xfrm>
            <a:off x="914400" y="3337173"/>
            <a:ext cx="8534400" cy="1752600"/>
          </a:xfrm>
        </p:spPr>
        <p:txBody>
          <a:bodyPr/>
          <a:lstStyle>
            <a:lvl1pPr marL="0" indent="0" algn="l">
              <a:buNone/>
              <a:defRPr>
                <a:solidFill>
                  <a:schemeClr val="tx1">
                    <a:lumMod val="65000"/>
                    <a:lumOff val="35000"/>
                  </a:schemeClr>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dirty="0"/>
              <a:t>Clique para editar o estilo do subtítulo Mestre</a:t>
            </a:r>
          </a:p>
        </p:txBody>
      </p:sp>
      <p:sp>
        <p:nvSpPr>
          <p:cNvPr id="4" name="Espaço Reservado para Data 3"/>
          <p:cNvSpPr>
            <a:spLocks noGrp="1"/>
          </p:cNvSpPr>
          <p:nvPr>
            <p:ph type="dt" sz="half" idx="10"/>
          </p:nvPr>
        </p:nvSpPr>
        <p:spPr>
          <a:xfrm>
            <a:off x="609600" y="6356351"/>
            <a:ext cx="2254707" cy="365125"/>
          </a:xfrm>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
        <p:nvSpPr>
          <p:cNvPr id="8" name="Retângulo 7"/>
          <p:cNvSpPr/>
          <p:nvPr userDrawn="1"/>
        </p:nvSpPr>
        <p:spPr>
          <a:xfrm>
            <a:off x="2864307" y="6400413"/>
            <a:ext cx="4160754" cy="276999"/>
          </a:xfrm>
          <a:prstGeom prst="rect">
            <a:avLst/>
          </a:prstGeom>
        </p:spPr>
        <p:txBody>
          <a:bodyPr wrap="none">
            <a:spAutoFit/>
          </a:bodyPr>
          <a:lstStyle/>
          <a:p>
            <a:r>
              <a:rPr lang="pt-BR" sz="1200" dirty="0">
                <a:solidFill>
                  <a:schemeClr val="bg1">
                    <a:lumMod val="50000"/>
                  </a:schemeClr>
                </a:solidFill>
              </a:rPr>
              <a:t>Universidade Feevale | www.feevale.br/digital | (51) 3586 8800</a:t>
            </a:r>
          </a:p>
        </p:txBody>
      </p:sp>
    </p:spTree>
    <p:extLst>
      <p:ext uri="{BB962C8B-B14F-4D97-AF65-F5344CB8AC3E}">
        <p14:creationId xmlns:p14="http://schemas.microsoft.com/office/powerpoint/2010/main" val="3968042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dirty="0"/>
              <a:t>Clique no ícone para adicionar uma imagem</a:t>
            </a: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5" name="Espaço Reservado para Data 4"/>
          <p:cNvSpPr>
            <a:spLocks noGrp="1"/>
          </p:cNvSpPr>
          <p:nvPr>
            <p:ph type="dt" sz="half" idx="10"/>
          </p:nvPr>
        </p:nvSpPr>
        <p:spPr/>
        <p:txBody>
          <a:bodyPr/>
          <a:lstStyle/>
          <a:p>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549654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7111796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9200" y="274639"/>
            <a:ext cx="27432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609600" y="274639"/>
            <a:ext cx="8026400" cy="5851525"/>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4046180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lvl1pPr algn="just">
              <a:defRPr/>
            </a:lvl1pPr>
            <a:lvl2pPr algn="just">
              <a:defRPr/>
            </a:lvl2pPr>
            <a:lvl3pPr algn="just">
              <a:defRPr/>
            </a:lvl3pPr>
            <a:lvl4pPr algn="just">
              <a:defRPr/>
            </a:lvl4pPr>
            <a:lvl5pPr algn="just">
              <a:defRPr/>
            </a:lvl5pPr>
          </a:lstStyle>
          <a:p>
            <a:pPr lvl="0"/>
            <a:r>
              <a:rPr lang="pt-BR" dirty="0"/>
              <a:t>Editar estilos de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961364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údo centralizado">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609600" y="1"/>
            <a:ext cx="10972800" cy="6126163"/>
          </a:xfrm>
        </p:spPr>
        <p:txBody>
          <a:bodyPr anchor="ct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593978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1"/>
            <a:ext cx="10363200" cy="1362075"/>
          </a:xfrm>
        </p:spPr>
        <p:txBody>
          <a:bodyPr anchor="t"/>
          <a:lstStyle>
            <a:lvl1pPr algn="l">
              <a:defRPr sz="4000" b="1" cap="all">
                <a:solidFill>
                  <a:schemeClr val="tx1">
                    <a:lumMod val="75000"/>
                    <a:lumOff val="25000"/>
                  </a:schemeClr>
                </a:solidFill>
                <a:effectLst/>
              </a:defRPr>
            </a:lvl1pPr>
          </a:lstStyle>
          <a:p>
            <a:r>
              <a:rPr lang="pt-BR" dirty="0"/>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Editar estilos de texto Mestre</a:t>
            </a:r>
          </a:p>
        </p:txBody>
      </p:sp>
      <p:sp>
        <p:nvSpPr>
          <p:cNvPr id="4" name="Espaço Reservado para Data 3"/>
          <p:cNvSpPr>
            <a:spLocks noGrp="1"/>
          </p:cNvSpPr>
          <p:nvPr>
            <p:ph type="dt" sz="half" idx="10"/>
          </p:nvPr>
        </p:nvSpPr>
        <p:spPr>
          <a:xfrm rot="16200000">
            <a:off x="11442701" y="1068388"/>
            <a:ext cx="1133475" cy="365125"/>
          </a:xfrm>
        </p:spPr>
        <p:txBody>
          <a:bodyPr/>
          <a:lstStyle/>
          <a:p>
            <a:endParaRPr lang="pt-BR" dirty="0"/>
          </a:p>
        </p:txBody>
      </p:sp>
      <p:sp>
        <p:nvSpPr>
          <p:cNvPr id="5" name="Espaço Reservado para Rodapé 4"/>
          <p:cNvSpPr>
            <a:spLocks noGrp="1"/>
          </p:cNvSpPr>
          <p:nvPr>
            <p:ph type="ftr" sz="quarter" idx="11"/>
          </p:nvPr>
        </p:nvSpPr>
        <p:spPr>
          <a:xfrm rot="16200000">
            <a:off x="10129841" y="3706813"/>
            <a:ext cx="3759200" cy="365125"/>
          </a:xfrm>
        </p:spPr>
        <p:txBody>
          <a:bodyPr/>
          <a:lstStyle/>
          <a:p>
            <a:endParaRPr lang="pt-BR" dirty="0"/>
          </a:p>
        </p:txBody>
      </p:sp>
      <p:sp>
        <p:nvSpPr>
          <p:cNvPr id="6" name="Espaço Reservado para Número de Slide 5"/>
          <p:cNvSpPr>
            <a:spLocks noGrp="1"/>
          </p:cNvSpPr>
          <p:nvPr>
            <p:ph type="sldNum" sz="quarter" idx="12"/>
          </p:nvPr>
        </p:nvSpPr>
        <p:spPr>
          <a:xfrm>
            <a:off x="9347200" y="136525"/>
            <a:ext cx="2844800" cy="365125"/>
          </a:xfrm>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76274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3806520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Espaço Reservado para Conteúdo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endParaRPr lang="pt-BR" dirty="0"/>
          </a:p>
        </p:txBody>
      </p:sp>
      <p:sp>
        <p:nvSpPr>
          <p:cNvPr id="8" name="Espaço Reservado para Rodapé 7"/>
          <p:cNvSpPr>
            <a:spLocks noGrp="1"/>
          </p:cNvSpPr>
          <p:nvPr>
            <p:ph type="ftr" sz="quarter" idx="11"/>
          </p:nvPr>
        </p:nvSpPr>
        <p:spPr/>
        <p:txBody>
          <a:bodyPr/>
          <a:lstStyle/>
          <a:p>
            <a:endParaRPr lang="pt-BR" dirty="0"/>
          </a:p>
        </p:txBody>
      </p:sp>
      <p:sp>
        <p:nvSpPr>
          <p:cNvPr id="9" name="Espaço Reservado para Número de Slide 8"/>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1604254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endParaRPr lang="pt-BR" dirty="0"/>
          </a:p>
        </p:txBody>
      </p:sp>
      <p:sp>
        <p:nvSpPr>
          <p:cNvPr id="4" name="Espaço Reservado para Rodapé 3"/>
          <p:cNvSpPr>
            <a:spLocks noGrp="1"/>
          </p:cNvSpPr>
          <p:nvPr>
            <p:ph type="ftr" sz="quarter" idx="11"/>
          </p:nvPr>
        </p:nvSpPr>
        <p:spPr/>
        <p:txBody>
          <a:bodyPr/>
          <a:lstStyle/>
          <a:p>
            <a:endParaRPr lang="pt-BR" dirty="0"/>
          </a:p>
        </p:txBody>
      </p:sp>
      <p:sp>
        <p:nvSpPr>
          <p:cNvPr id="5" name="Espaço Reservado para Número de Slide 4"/>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2560434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endParaRPr lang="pt-BR" dirty="0"/>
          </a:p>
        </p:txBody>
      </p:sp>
      <p:sp>
        <p:nvSpPr>
          <p:cNvPr id="3" name="Espaço Reservado para Rodapé 2"/>
          <p:cNvSpPr>
            <a:spLocks noGrp="1"/>
          </p:cNvSpPr>
          <p:nvPr>
            <p:ph type="ftr" sz="quarter" idx="11"/>
          </p:nvPr>
        </p:nvSpPr>
        <p:spPr/>
        <p:txBody>
          <a:bodyPr/>
          <a:lstStyle/>
          <a:p>
            <a:endParaRPr lang="pt-BR" dirty="0"/>
          </a:p>
        </p:txBody>
      </p:sp>
      <p:sp>
        <p:nvSpPr>
          <p:cNvPr id="4" name="Espaço Reservado para Número de Slide 3"/>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2171572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1"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5" name="Espaço Reservado para Data 4"/>
          <p:cNvSpPr>
            <a:spLocks noGrp="1"/>
          </p:cNvSpPr>
          <p:nvPr>
            <p:ph type="dt" sz="half" idx="10"/>
          </p:nvPr>
        </p:nvSpPr>
        <p:spPr/>
        <p:txBody>
          <a:bodyPr/>
          <a:lstStyle/>
          <a:p>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2C0E5355-9502-466C-B1E0-F98D33750ADA}" type="slidenum">
              <a:rPr lang="pt-BR" smtClean="0"/>
              <a:t>‹nº›</a:t>
            </a:fld>
            <a:endParaRPr lang="pt-BR" dirty="0"/>
          </a:p>
        </p:txBody>
      </p:sp>
    </p:spTree>
    <p:extLst>
      <p:ext uri="{BB962C8B-B14F-4D97-AF65-F5344CB8AC3E}">
        <p14:creationId xmlns:p14="http://schemas.microsoft.com/office/powerpoint/2010/main" val="3857127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rot="16200000">
            <a:off x="11442700" y="658813"/>
            <a:ext cx="1133475" cy="365125"/>
          </a:xfrm>
          <a:prstGeom prst="rect">
            <a:avLst/>
          </a:prstGeom>
        </p:spPr>
        <p:txBody>
          <a:bodyPr vert="horz" lIns="91440" tIns="45720" rIns="91440" bIns="45720" rtlCol="0" anchor="ctr"/>
          <a:lstStyle>
            <a:lvl1pPr algn="r">
              <a:defRPr sz="1200">
                <a:solidFill>
                  <a:schemeClr val="tx1">
                    <a:tint val="75000"/>
                  </a:schemeClr>
                </a:solidFill>
              </a:defRPr>
            </a:lvl1pPr>
          </a:lstStyle>
          <a:p>
            <a:endParaRPr lang="pt-BR" dirty="0"/>
          </a:p>
        </p:txBody>
      </p:sp>
      <p:sp>
        <p:nvSpPr>
          <p:cNvPr id="5" name="Espaço Reservado para Rodapé 4"/>
          <p:cNvSpPr>
            <a:spLocks noGrp="1"/>
          </p:cNvSpPr>
          <p:nvPr>
            <p:ph type="ftr" sz="quarter" idx="3"/>
          </p:nvPr>
        </p:nvSpPr>
        <p:spPr>
          <a:xfrm rot="16200000">
            <a:off x="9746458" y="3680619"/>
            <a:ext cx="452596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dirty="0"/>
          </a:p>
        </p:txBody>
      </p:sp>
      <p:sp>
        <p:nvSpPr>
          <p:cNvPr id="6" name="Espaço Reservado para Número de Slide 5"/>
          <p:cNvSpPr>
            <a:spLocks noGrp="1"/>
          </p:cNvSpPr>
          <p:nvPr>
            <p:ph type="sldNum" sz="quarter" idx="4"/>
          </p:nvPr>
        </p:nvSpPr>
        <p:spPr>
          <a:xfrm>
            <a:off x="9347200" y="621030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0E5355-9502-466C-B1E0-F98D33750ADA}" type="slidenum">
              <a:rPr lang="pt-BR" smtClean="0"/>
              <a:t>‹nº›</a:t>
            </a:fld>
            <a:endParaRPr lang="pt-BR" dirty="0"/>
          </a:p>
        </p:txBody>
      </p:sp>
    </p:spTree>
    <p:extLst>
      <p:ext uri="{BB962C8B-B14F-4D97-AF65-F5344CB8AC3E}">
        <p14:creationId xmlns:p14="http://schemas.microsoft.com/office/powerpoint/2010/main" val="30829212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l" defTabSz="914400" rtl="0" eaLnBrk="1" latinLnBrk="0" hangingPunct="1">
        <a:spcBef>
          <a:spcPct val="0"/>
        </a:spcBef>
        <a:buNone/>
        <a:defRPr sz="4000" u="none" kern="1200" cap="all" baseline="0">
          <a:solidFill>
            <a:schemeClr val="tx1">
              <a:lumMod val="75000"/>
              <a:lumOff val="25000"/>
            </a:schemeClr>
          </a:solidFill>
          <a:effectLst/>
          <a:latin typeface="+mj-lt"/>
          <a:ea typeface="+mj-ea"/>
          <a:cs typeface="+mj-cs"/>
        </a:defRPr>
      </a:lvl1pPr>
    </p:titleStyle>
    <p:bodyStyle>
      <a:lvl1pPr marL="0" indent="0" algn="just" defTabSz="914400" rtl="0" eaLnBrk="1" latinLnBrk="0" hangingPunct="1">
        <a:spcBef>
          <a:spcPct val="20000"/>
        </a:spcBef>
        <a:buFont typeface="Arial" pitchFamily="34" charset="0"/>
        <a:buNone/>
        <a:defRPr sz="2800" kern="1200">
          <a:solidFill>
            <a:schemeClr val="tx1">
              <a:lumMod val="75000"/>
              <a:lumOff val="25000"/>
            </a:schemeClr>
          </a:solidFill>
          <a:latin typeface="+mn-lt"/>
          <a:ea typeface="+mn-ea"/>
          <a:cs typeface="+mn-cs"/>
        </a:defRPr>
      </a:lvl1pPr>
      <a:lvl2pPr marL="457200" indent="0" algn="just" defTabSz="914400" rtl="0" eaLnBrk="1" latinLnBrk="0" hangingPunct="1">
        <a:spcBef>
          <a:spcPct val="20000"/>
        </a:spcBef>
        <a:buFont typeface="Arial" pitchFamily="34" charset="0"/>
        <a:buNone/>
        <a:defRPr sz="2400" kern="1200">
          <a:solidFill>
            <a:schemeClr val="tx1">
              <a:lumMod val="75000"/>
              <a:lumOff val="25000"/>
            </a:schemeClr>
          </a:solidFill>
          <a:latin typeface="+mn-lt"/>
          <a:ea typeface="+mn-ea"/>
          <a:cs typeface="+mn-cs"/>
        </a:defRPr>
      </a:lvl2pPr>
      <a:lvl3pPr marL="914400" indent="0" algn="just" defTabSz="914400" rtl="0" eaLnBrk="1" latinLnBrk="0" hangingPunct="1">
        <a:spcBef>
          <a:spcPct val="20000"/>
        </a:spcBef>
        <a:buFont typeface="Arial" pitchFamily="34" charset="0"/>
        <a:buNone/>
        <a:defRPr sz="2400" kern="1200">
          <a:solidFill>
            <a:schemeClr val="tx1">
              <a:lumMod val="75000"/>
              <a:lumOff val="25000"/>
            </a:schemeClr>
          </a:solidFill>
          <a:latin typeface="+mn-lt"/>
          <a:ea typeface="+mn-ea"/>
          <a:cs typeface="+mn-cs"/>
        </a:defRPr>
      </a:lvl3pPr>
      <a:lvl4pPr marL="1371600" indent="0" algn="just" defTabSz="914400" rtl="0" eaLnBrk="1" latinLnBrk="0" hangingPunct="1">
        <a:spcBef>
          <a:spcPct val="20000"/>
        </a:spcBef>
        <a:buFont typeface="Arial" pitchFamily="34" charset="0"/>
        <a:buNone/>
        <a:defRPr sz="2000" kern="1200">
          <a:solidFill>
            <a:schemeClr val="tx1">
              <a:lumMod val="75000"/>
              <a:lumOff val="25000"/>
            </a:schemeClr>
          </a:solidFill>
          <a:latin typeface="+mn-lt"/>
          <a:ea typeface="+mn-ea"/>
          <a:cs typeface="+mn-cs"/>
        </a:defRPr>
      </a:lvl4pPr>
      <a:lvl5pPr marL="1828800" indent="0" algn="just" defTabSz="914400" rtl="0" eaLnBrk="1" latinLnBrk="0" hangingPunct="1">
        <a:spcBef>
          <a:spcPct val="20000"/>
        </a:spcBef>
        <a:buFont typeface="Arial" pitchFamily="34" charset="0"/>
        <a:buNone/>
        <a:defRPr sz="20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424260"/>
            <a:ext cx="8991600" cy="1355973"/>
          </a:xfrm>
        </p:spPr>
        <p:txBody>
          <a:bodyPr>
            <a:normAutofit/>
          </a:bodyPr>
          <a:lstStyle/>
          <a:p>
            <a:r>
              <a:rPr lang="pt-BR" sz="4400" dirty="0"/>
              <a:t>polimorfismo</a:t>
            </a:r>
          </a:p>
        </p:txBody>
      </p:sp>
      <p:sp>
        <p:nvSpPr>
          <p:cNvPr id="3" name="Subtítulo 2"/>
          <p:cNvSpPr>
            <a:spLocks noGrp="1"/>
          </p:cNvSpPr>
          <p:nvPr>
            <p:ph type="subTitle" idx="1"/>
          </p:nvPr>
        </p:nvSpPr>
        <p:spPr>
          <a:xfrm>
            <a:off x="914400" y="3928187"/>
            <a:ext cx="8534400" cy="1161585"/>
          </a:xfrm>
        </p:spPr>
        <p:txBody>
          <a:bodyPr>
            <a:normAutofit/>
          </a:bodyPr>
          <a:lstStyle/>
          <a:p>
            <a:r>
              <a:rPr lang="pt-BR" sz="2200" dirty="0"/>
              <a:t>Profa. Dra. Adriana Neves dos Reis</a:t>
            </a:r>
          </a:p>
        </p:txBody>
      </p:sp>
      <p:pic>
        <p:nvPicPr>
          <p:cNvPr id="4" name="Áudio 3">
            <a:hlinkClick r:id="" action="ppaction://media"/>
            <a:extLst>
              <a:ext uri="{FF2B5EF4-FFF2-40B4-BE49-F238E27FC236}">
                <a16:creationId xmlns:a16="http://schemas.microsoft.com/office/drawing/2014/main" id="{7255D671-D24B-4A86-8E07-0799C3F20D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04655" y="602350"/>
            <a:ext cx="1080000" cy="1080000"/>
          </a:xfrm>
          <a:prstGeom prst="rect">
            <a:avLst/>
          </a:prstGeom>
        </p:spPr>
      </p:pic>
      <p:pic>
        <p:nvPicPr>
          <p:cNvPr id="6" name="Imagem 5">
            <a:extLst>
              <a:ext uri="{FF2B5EF4-FFF2-40B4-BE49-F238E27FC236}">
                <a16:creationId xmlns:a16="http://schemas.microsoft.com/office/drawing/2014/main" id="{8E1F7C17-998D-4964-90E2-82514B42C74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6400" y="493766"/>
            <a:ext cx="4437680" cy="1297168"/>
          </a:xfrm>
          <a:prstGeom prst="rect">
            <a:avLst/>
          </a:prstGeom>
        </p:spPr>
      </p:pic>
    </p:spTree>
    <p:extLst>
      <p:ext uri="{BB962C8B-B14F-4D97-AF65-F5344CB8AC3E}">
        <p14:creationId xmlns:p14="http://schemas.microsoft.com/office/powerpoint/2010/main" val="3393596072"/>
      </p:ext>
    </p:extLst>
  </p:cSld>
  <p:clrMapOvr>
    <a:masterClrMapping/>
  </p:clrMapOvr>
  <mc:AlternateContent xmlns:mc="http://schemas.openxmlformats.org/markup-compatibility/2006" xmlns:p14="http://schemas.microsoft.com/office/powerpoint/2010/main">
    <mc:Choice Requires="p14">
      <p:transition spd="slow" p14:dur="2000" advTm="14523"/>
    </mc:Choice>
    <mc:Fallback xmlns="">
      <p:transition spd="slow" advTm="14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Polimorfismo</a:t>
            </a:r>
          </a:p>
        </p:txBody>
      </p:sp>
      <p:sp>
        <p:nvSpPr>
          <p:cNvPr id="3" name="Espaço Reservado para Conteúdo 2"/>
          <p:cNvSpPr>
            <a:spLocks noGrp="1"/>
          </p:cNvSpPr>
          <p:nvPr>
            <p:ph idx="1"/>
          </p:nvPr>
        </p:nvSpPr>
        <p:spPr/>
        <p:txBody>
          <a:bodyPr>
            <a:normAutofit/>
          </a:bodyPr>
          <a:lstStyle/>
          <a:p>
            <a:pPr marL="342900" indent="-342900">
              <a:buFont typeface="Arial" panose="020B0604020202020204" pitchFamily="34" charset="0"/>
              <a:buChar char="•"/>
            </a:pPr>
            <a:r>
              <a:rPr lang="pt-BR" sz="2400" dirty="0"/>
              <a:t>É a capacidade de assumir formas diferentes.</a:t>
            </a:r>
          </a:p>
          <a:p>
            <a:pPr marL="342900" indent="-342900">
              <a:buFont typeface="Arial" panose="020B0604020202020204" pitchFamily="34" charset="0"/>
              <a:buChar char="•"/>
            </a:pPr>
            <a:endParaRPr lang="pt-BR" sz="2400" dirty="0"/>
          </a:p>
          <a:p>
            <a:pPr marL="342900" indent="-342900">
              <a:buFont typeface="Arial" panose="020B0604020202020204" pitchFamily="34" charset="0"/>
              <a:buChar char="•"/>
            </a:pPr>
            <a:r>
              <a:rPr lang="pt-BR" sz="2400" dirty="0"/>
              <a:t>Em OO, significa que uma mesma operação pode ser definida por diversas classes, cada uma implementando a operação de uma maneira própria.</a:t>
            </a:r>
          </a:p>
          <a:p>
            <a:pPr marL="342900" indent="-342900">
              <a:buFont typeface="Arial" panose="020B0604020202020204" pitchFamily="34" charset="0"/>
              <a:buChar char="•"/>
            </a:pPr>
            <a:endParaRPr lang="pt-BR" sz="2400" dirty="0"/>
          </a:p>
          <a:p>
            <a:pPr marL="342900" indent="-342900">
              <a:buFont typeface="Arial" panose="020B0604020202020204" pitchFamily="34" charset="0"/>
              <a:buChar char="•"/>
            </a:pPr>
            <a:r>
              <a:rPr lang="pt-BR" sz="2400" dirty="0"/>
              <a:t>É a característica única de linguagens orientadas a objetos que permite que diferentes objetos respondam à mesma mensagem, cada um ao seu modo.</a:t>
            </a:r>
          </a:p>
          <a:p>
            <a:endParaRPr lang="pt-BR" dirty="0"/>
          </a:p>
        </p:txBody>
      </p:sp>
      <p:pic>
        <p:nvPicPr>
          <p:cNvPr id="5" name="Áudio 4">
            <a:hlinkClick r:id="" action="ppaction://media"/>
            <a:extLst>
              <a:ext uri="{FF2B5EF4-FFF2-40B4-BE49-F238E27FC236}">
                <a16:creationId xmlns:a16="http://schemas.microsoft.com/office/drawing/2014/main" id="{7958FE55-B3E0-4068-9D9F-144E92B401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
        <p:nvSpPr>
          <p:cNvPr id="7" name="Espaço Reservado para Número de Slide 6">
            <a:extLst>
              <a:ext uri="{FF2B5EF4-FFF2-40B4-BE49-F238E27FC236}">
                <a16:creationId xmlns:a16="http://schemas.microsoft.com/office/drawing/2014/main" id="{9158461D-46FB-431A-AE1E-8461E14D670F}"/>
              </a:ext>
            </a:extLst>
          </p:cNvPr>
          <p:cNvSpPr>
            <a:spLocks noGrp="1"/>
          </p:cNvSpPr>
          <p:nvPr>
            <p:ph type="sldNum" sz="quarter" idx="12"/>
          </p:nvPr>
        </p:nvSpPr>
        <p:spPr/>
        <p:txBody>
          <a:bodyPr/>
          <a:lstStyle/>
          <a:p>
            <a:fld id="{2C0E5355-9502-466C-B1E0-F98D33750ADA}" type="slidenum">
              <a:rPr lang="pt-BR" smtClean="0"/>
              <a:t>2</a:t>
            </a:fld>
            <a:endParaRPr lang="pt-BR" dirty="0"/>
          </a:p>
        </p:txBody>
      </p:sp>
    </p:spTree>
    <p:extLst>
      <p:ext uri="{BB962C8B-B14F-4D97-AF65-F5344CB8AC3E}">
        <p14:creationId xmlns:p14="http://schemas.microsoft.com/office/powerpoint/2010/main" val="3595236658"/>
      </p:ext>
    </p:extLst>
  </p:cSld>
  <p:clrMapOvr>
    <a:masterClrMapping/>
  </p:clrMapOvr>
  <mc:AlternateContent xmlns:mc="http://schemas.openxmlformats.org/markup-compatibility/2006" xmlns:p14="http://schemas.microsoft.com/office/powerpoint/2010/main">
    <mc:Choice Requires="p14">
      <p:transition spd="slow" p14:dur="2000" advTm="66253"/>
    </mc:Choice>
    <mc:Fallback xmlns="">
      <p:transition spd="slow" advTm="66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mod="1">
    <p:ext uri="{3A86A75C-4F4B-4683-9AE1-C65F6400EC91}">
      <p14:laserTraceLst xmlns:p14="http://schemas.microsoft.com/office/powerpoint/2010/main">
        <p14:tracePtLst>
          <p14:tracePt t="9238" x="8359775" y="1512888"/>
          <p14:tracePt t="9246" x="8266113" y="1504950"/>
          <p14:tracePt t="9254" x="8164513" y="1470025"/>
          <p14:tracePt t="9262" x="8054975" y="1436688"/>
          <p14:tracePt t="9270" x="7935913" y="1411288"/>
          <p14:tracePt t="9278" x="7832725" y="1385888"/>
          <p14:tracePt t="9286" x="7723188" y="1368425"/>
          <p14:tracePt t="9294" x="7646988" y="1350963"/>
          <p14:tracePt t="9302" x="7596188" y="1333500"/>
          <p14:tracePt t="9310" x="7553325" y="1325563"/>
          <p14:tracePt t="9318" x="7518400" y="1317625"/>
          <p14:tracePt t="9326" x="7485063" y="1308100"/>
          <p14:tracePt t="9340" x="7459663" y="1308100"/>
          <p14:tracePt t="9342" x="7408863" y="1292225"/>
          <p14:tracePt t="9350" x="7391400" y="1292225"/>
          <p14:tracePt t="9358" x="7366000" y="1292225"/>
          <p14:tracePt t="9366" x="7332663" y="1292225"/>
          <p14:tracePt t="9374" x="7323138" y="1292225"/>
          <p14:tracePt t="9382" x="7315200" y="1292225"/>
          <p14:tracePt t="9390" x="7281863" y="1292225"/>
          <p14:tracePt t="9398" x="7239000" y="1292225"/>
          <p14:tracePt t="9406" x="7204075" y="1292225"/>
          <p14:tracePt t="9414" x="7162800" y="1292225"/>
          <p14:tracePt t="9422" x="7119938" y="1292225"/>
          <p14:tracePt t="9430" x="7069138" y="1292225"/>
          <p14:tracePt t="9438" x="7034213" y="1292225"/>
          <p14:tracePt t="9446" x="6992938" y="1292225"/>
          <p14:tracePt t="9454" x="6958013" y="1292225"/>
          <p14:tracePt t="9462" x="6915150" y="1292225"/>
          <p14:tracePt t="9470" x="6907213" y="1292225"/>
          <p14:tracePt t="9478" x="6873875" y="1292225"/>
          <p14:tracePt t="9486" x="6856413" y="1292225"/>
          <p14:tracePt t="9494" x="6823075" y="1292225"/>
          <p14:tracePt t="9502" x="6797675" y="1292225"/>
          <p14:tracePt t="9510" x="6762750" y="1292225"/>
          <p14:tracePt t="9518" x="6745288" y="1292225"/>
          <p14:tracePt t="9526" x="6694488" y="1292225"/>
          <p14:tracePt t="9534" x="6643688" y="1300163"/>
          <p14:tracePt t="9542" x="6575425" y="1300163"/>
          <p14:tracePt t="9550" x="6499225" y="1333500"/>
          <p14:tracePt t="9558" x="6440488" y="1343025"/>
          <p14:tracePt t="9566" x="6329363" y="1360488"/>
          <p14:tracePt t="9574" x="6235700" y="1368425"/>
          <p14:tracePt t="9582" x="6126163" y="1385888"/>
          <p14:tracePt t="9590" x="6015038" y="1401763"/>
          <p14:tracePt t="9598" x="5913438" y="1411288"/>
          <p14:tracePt t="9606" x="5853113" y="1419225"/>
          <p14:tracePt t="9614" x="5761038" y="1444625"/>
          <p14:tracePt t="9622" x="5700713" y="1452563"/>
          <p14:tracePt t="9630" x="5649913" y="1452563"/>
          <p14:tracePt t="9638" x="5599113" y="1470025"/>
          <p14:tracePt t="9646" x="5556250" y="1470025"/>
          <p14:tracePt t="9654" x="5505450" y="1495425"/>
          <p14:tracePt t="9662" x="5487988" y="1495425"/>
          <p14:tracePt t="9670" x="5480050" y="1495425"/>
          <p14:tracePt t="9678" x="5472113" y="1495425"/>
          <p14:tracePt t="9686" x="5462588" y="1504950"/>
          <p14:tracePt t="9702" x="5446713" y="1512888"/>
          <p14:tracePt t="9710" x="5429250" y="1530350"/>
          <p14:tracePt t="9726" x="5394325" y="1563688"/>
          <p14:tracePt t="9734" x="5386388" y="1571625"/>
          <p14:tracePt t="9742" x="5368925" y="1581150"/>
          <p14:tracePt t="9750" x="5343525" y="1606550"/>
          <p14:tracePt t="9758" x="5302250" y="1657350"/>
          <p14:tracePt t="9766" x="5302250" y="1682750"/>
          <p14:tracePt t="9774" x="5276850" y="1725613"/>
          <p14:tracePt t="9782" x="5276850" y="1751013"/>
          <p14:tracePt t="9790" x="5276850" y="1801813"/>
          <p14:tracePt t="9798" x="5276850" y="1860550"/>
          <p14:tracePt t="9806" x="5276850" y="1920875"/>
          <p14:tracePt t="9814" x="5284788" y="1971675"/>
          <p14:tracePt t="9822" x="5327650" y="2022475"/>
          <p14:tracePt t="9830" x="5335588" y="2030413"/>
          <p14:tracePt t="9838" x="5343525" y="2055813"/>
          <p14:tracePt t="9846" x="5353050" y="2073275"/>
          <p14:tracePt t="9854" x="5368925" y="2108200"/>
          <p14:tracePt t="9862" x="5378450" y="2116138"/>
          <p14:tracePt t="9870" x="5403850" y="2133600"/>
          <p14:tracePt t="9878" x="5403850" y="2141538"/>
          <p14:tracePt t="9886" x="5411788" y="2149475"/>
          <p14:tracePt t="9894" x="5437188" y="2166938"/>
          <p14:tracePt t="9902" x="5454650" y="2174875"/>
          <p14:tracePt t="9910" x="5480050" y="2174875"/>
          <p14:tracePt t="9918" x="5505450" y="2184400"/>
          <p14:tracePt t="9926" x="5548313" y="2192338"/>
          <p14:tracePt t="9934" x="5599113" y="2227263"/>
          <p14:tracePt t="9942" x="5657850" y="2243138"/>
          <p14:tracePt t="9950" x="5692775" y="2260600"/>
          <p14:tracePt t="9958" x="5768975" y="2278063"/>
          <p14:tracePt t="9966" x="5845175" y="2293938"/>
          <p14:tracePt t="9974" x="5930900" y="2328863"/>
          <p14:tracePt t="9982" x="6024563" y="2344738"/>
          <p14:tracePt t="9990" x="6083300" y="2371725"/>
          <p14:tracePt t="9998" x="6167438" y="2379663"/>
          <p14:tracePt t="10006" x="6245225" y="2397125"/>
          <p14:tracePt t="10014" x="6346825" y="2422525"/>
          <p14:tracePt t="10022" x="6456363" y="2430463"/>
          <p14:tracePt t="10030" x="6559550" y="2447925"/>
          <p14:tracePt t="10038" x="6643688" y="2447925"/>
          <p14:tracePt t="10046" x="6770688" y="2447925"/>
          <p14:tracePt t="10054" x="6881813" y="2447925"/>
          <p14:tracePt t="10062" x="6967538" y="2447925"/>
          <p14:tracePt t="10070" x="7026275" y="2447925"/>
          <p14:tracePt t="10078" x="7112000" y="2447925"/>
          <p14:tracePt t="10086" x="7145338" y="2447925"/>
          <p14:tracePt t="10094" x="7178675" y="2438400"/>
          <p14:tracePt t="10102" x="7204075" y="2438400"/>
          <p14:tracePt t="10110" x="7204075" y="2430463"/>
          <p14:tracePt t="10118" x="7239000" y="2422525"/>
          <p14:tracePt t="10126" x="7256463" y="2397125"/>
          <p14:tracePt t="10134" x="7281863" y="2379663"/>
          <p14:tracePt t="10142" x="7332663" y="2354263"/>
          <p14:tracePt t="10150" x="7366000" y="2328863"/>
          <p14:tracePt t="10158" x="7400925" y="2303463"/>
          <p14:tracePt t="10166" x="7451725" y="2260600"/>
          <p14:tracePt t="10174" x="7467600" y="2243138"/>
          <p14:tracePt t="10182" x="7518400" y="2209800"/>
          <p14:tracePt t="10190" x="7553325" y="2166938"/>
          <p14:tracePt t="10198" x="7578725" y="2141538"/>
          <p14:tracePt t="10206" x="7621588" y="2108200"/>
          <p14:tracePt t="10214" x="7621588" y="2082800"/>
          <p14:tracePt t="10222" x="7646988" y="2055813"/>
          <p14:tracePt t="10230" x="7654925" y="2030413"/>
          <p14:tracePt t="10238" x="7672388" y="2014538"/>
          <p14:tracePt t="10246" x="7680325" y="1979613"/>
          <p14:tracePt t="10254" x="7688263" y="1954213"/>
          <p14:tracePt t="10262" x="7688263" y="1920875"/>
          <p14:tracePt t="10270" x="7697788" y="1911350"/>
          <p14:tracePt t="10278" x="7697788" y="1885950"/>
          <p14:tracePt t="10286" x="7697788" y="1844675"/>
          <p14:tracePt t="10294" x="7697788" y="1809750"/>
          <p14:tracePt t="10302" x="7697788" y="1766888"/>
          <p14:tracePt t="10310" x="7697788" y="1725613"/>
          <p14:tracePt t="10318" x="7697788" y="1682750"/>
          <p14:tracePt t="10326" x="7697788" y="1631950"/>
          <p14:tracePt t="10334" x="7654925" y="1581150"/>
          <p14:tracePt t="10346" x="7629525" y="1546225"/>
          <p14:tracePt t="10350" x="7578725" y="1495425"/>
          <p14:tracePt t="10358" x="7553325" y="1470025"/>
          <p14:tracePt t="10366" x="7502525" y="1427163"/>
          <p14:tracePt t="10374" x="7434263" y="1411288"/>
          <p14:tracePt t="10382" x="7400925" y="1385888"/>
          <p14:tracePt t="10390" x="7373938" y="1376363"/>
          <p14:tracePt t="10398" x="7348538" y="1368425"/>
          <p14:tracePt t="10406" x="7297738" y="1333500"/>
          <p14:tracePt t="10414" x="7264400" y="1325563"/>
          <p14:tracePt t="10422" x="7188200" y="1282700"/>
          <p14:tracePt t="10430" x="7137400" y="1274763"/>
          <p14:tracePt t="10438" x="7077075" y="1266825"/>
          <p14:tracePt t="10446" x="7034213" y="1257300"/>
          <p14:tracePt t="10454" x="6975475" y="1231900"/>
          <p14:tracePt t="10462" x="6915150" y="1231900"/>
          <p14:tracePt t="10470" x="6838950" y="1216025"/>
          <p14:tracePt t="10478" x="6770688" y="1216025"/>
          <p14:tracePt t="10486" x="6686550" y="1206500"/>
          <p14:tracePt t="10494" x="6618288" y="1181100"/>
          <p14:tracePt t="10502" x="6534150" y="1173163"/>
          <p14:tracePt t="10510" x="6430963" y="1173163"/>
          <p14:tracePt t="10518" x="6346825" y="1173163"/>
          <p14:tracePt t="10526" x="6235700" y="1173163"/>
          <p14:tracePt t="10534" x="6194425" y="1163638"/>
          <p14:tracePt t="10542" x="6151563" y="1163638"/>
          <p14:tracePt t="10550" x="6065838" y="1163638"/>
          <p14:tracePt t="10558" x="5981700" y="1163638"/>
          <p14:tracePt t="10566" x="5888038" y="1163638"/>
          <p14:tracePt t="10574" x="5802313" y="1163638"/>
          <p14:tracePt t="10582" x="5708650" y="1163638"/>
          <p14:tracePt t="10590" x="5649913" y="1173163"/>
          <p14:tracePt t="10598" x="5591175" y="1181100"/>
          <p14:tracePt t="10606" x="5530850" y="1198563"/>
          <p14:tracePt t="10614" x="5437188" y="1231900"/>
          <p14:tracePt t="10622" x="5386388" y="1249363"/>
          <p14:tracePt t="10630" x="5327650" y="1257300"/>
          <p14:tracePt t="10638" x="5284788" y="1292225"/>
          <p14:tracePt t="10646" x="5224463" y="1300163"/>
          <p14:tracePt t="10654" x="5157788" y="1325563"/>
          <p14:tracePt t="10662" x="5122863" y="1333500"/>
          <p14:tracePt t="10670" x="5122863" y="1343025"/>
          <p14:tracePt t="10678" x="5097463" y="1360488"/>
          <p14:tracePt t="10686" x="5072063" y="1385888"/>
          <p14:tracePt t="10694" x="5046663" y="1401763"/>
          <p14:tracePt t="10702" x="5029200" y="1427163"/>
          <p14:tracePt t="10710" x="4987925" y="1470025"/>
          <p14:tracePt t="10718" x="4962525" y="1504950"/>
          <p14:tracePt t="10726" x="4945063" y="1538288"/>
          <p14:tracePt t="10734" x="4927600" y="1563688"/>
          <p14:tracePt t="10742" x="4910138" y="1597025"/>
          <p14:tracePt t="10750" x="4910138" y="1622425"/>
          <p14:tracePt t="10758" x="4902200" y="1639888"/>
          <p14:tracePt t="10766" x="4902200" y="1665288"/>
          <p14:tracePt t="10774" x="4902200" y="1690688"/>
          <p14:tracePt t="10782" x="4902200" y="1708150"/>
          <p14:tracePt t="10790" x="4902200" y="1725613"/>
          <p14:tracePt t="10798" x="4902200" y="1751013"/>
          <p14:tracePt t="10806" x="4910138" y="1793875"/>
          <p14:tracePt t="10814" x="4962525" y="1860550"/>
          <p14:tracePt t="10822" x="5013325" y="1903413"/>
          <p14:tracePt t="10830" x="5080000" y="1946275"/>
          <p14:tracePt t="10838" x="5157788" y="1997075"/>
          <p14:tracePt t="10846" x="5249863" y="2039938"/>
          <p14:tracePt t="10854" x="5310188" y="2073275"/>
          <p14:tracePt t="10862" x="5378450" y="2116138"/>
          <p14:tracePt t="10870" x="5462588" y="2149475"/>
          <p14:tracePt t="10878" x="5538788" y="2174875"/>
          <p14:tracePt t="10886" x="5624513" y="2184400"/>
          <p14:tracePt t="10894" x="5700713" y="2200275"/>
          <p14:tracePt t="10902" x="5802313" y="2217738"/>
          <p14:tracePt t="10910" x="5862638" y="2217738"/>
          <p14:tracePt t="10918" x="5956300" y="2227263"/>
          <p14:tracePt t="10926" x="6075363" y="2235200"/>
          <p14:tracePt t="10934" x="6184900" y="2268538"/>
          <p14:tracePt t="10942" x="6346825" y="2286000"/>
          <p14:tracePt t="10950" x="6483350" y="2286000"/>
          <p14:tracePt t="10958" x="6653213" y="2286000"/>
          <p14:tracePt t="10966" x="6813550" y="2286000"/>
          <p14:tracePt t="10974" x="6983413" y="2286000"/>
          <p14:tracePt t="10982" x="7137400" y="2286000"/>
          <p14:tracePt t="10990" x="7264400" y="2286000"/>
          <p14:tracePt t="10998" x="7373938" y="2286000"/>
          <p14:tracePt t="11006" x="7477125" y="2286000"/>
          <p14:tracePt t="11014" x="7570788" y="2286000"/>
          <p14:tracePt t="11022" x="7621588" y="2286000"/>
          <p14:tracePt t="11030" x="7662863" y="2278063"/>
          <p14:tracePt t="11038" x="7680325" y="2268538"/>
          <p14:tracePt t="11046" x="7705725" y="2252663"/>
          <p14:tracePt t="11054" x="7731125" y="2227263"/>
          <p14:tracePt t="11062" x="7766050" y="2192338"/>
          <p14:tracePt t="11070" x="7781925" y="2141538"/>
          <p14:tracePt t="11078" x="7824788" y="2090738"/>
          <p14:tracePt t="11086" x="7850188" y="2055813"/>
          <p14:tracePt t="11094" x="7867650" y="2030413"/>
          <p14:tracePt t="11102" x="7875588" y="1989138"/>
          <p14:tracePt t="11110" x="7918450" y="1946275"/>
          <p14:tracePt t="11118" x="7951788" y="1885950"/>
          <p14:tracePt t="11126" x="7951788" y="1870075"/>
          <p14:tracePt t="11134" x="7961313" y="1852613"/>
          <p14:tracePt t="11142" x="7961313" y="1835150"/>
          <p14:tracePt t="11150" x="7969250" y="1819275"/>
          <p14:tracePt t="11158" x="7969250" y="1793875"/>
          <p14:tracePt t="11166" x="7969250" y="1784350"/>
          <p14:tracePt t="11174" x="7969250" y="1776413"/>
          <p14:tracePt t="11182" x="7969250" y="1758950"/>
          <p14:tracePt t="11198" x="7969250" y="1741488"/>
          <p14:tracePt t="11206" x="7961313" y="1725613"/>
          <p14:tracePt t="11222" x="7951788" y="1708150"/>
          <p14:tracePt t="11230" x="7943850" y="1682750"/>
          <p14:tracePt t="11246" x="7935913" y="1674813"/>
          <p14:tracePt t="11262" x="7935913" y="1657350"/>
          <p14:tracePt t="11294" x="7926388" y="1657350"/>
          <p14:tracePt t="19774" x="7867650" y="1657350"/>
          <p14:tracePt t="19782" x="7612063" y="1657350"/>
          <p14:tracePt t="19790" x="7239000" y="1657350"/>
          <p14:tracePt t="19798" x="6864350" y="1657350"/>
          <p14:tracePt t="19806" x="6430963" y="1657350"/>
          <p14:tracePt t="19814" x="6167438" y="1657350"/>
          <p14:tracePt t="19822" x="5964238" y="1657350"/>
          <p14:tracePt t="19830" x="5761038" y="1657350"/>
          <p14:tracePt t="19838" x="5556250" y="1657350"/>
          <p14:tracePt t="19846" x="5378450" y="1657350"/>
          <p14:tracePt t="19854" x="5224463" y="1657350"/>
          <p14:tracePt t="19862" x="5072063" y="1657350"/>
          <p14:tracePt t="19870" x="4859338" y="1657350"/>
          <p14:tracePt t="19878" x="4595813" y="1657350"/>
          <p14:tracePt t="19886" x="4425950" y="1614488"/>
          <p14:tracePt t="19894" x="4205288" y="1571625"/>
          <p14:tracePt t="19902" x="3729038" y="1487488"/>
          <p14:tracePt t="19910" x="3244850" y="1368425"/>
          <p14:tracePt t="19918" x="2727325" y="1249363"/>
          <p14:tracePt t="19926" x="2192338" y="1138238"/>
          <p14:tracePt t="19934" x="1657350" y="1036638"/>
          <p14:tracePt t="19942" x="1173163" y="935038"/>
          <p14:tracePt t="19950" x="696913" y="884238"/>
          <p14:tracePt t="19958" x="339725" y="823913"/>
          <p14:tracePt t="19966" x="111125" y="781050"/>
          <p14:tracePt t="20254" x="169863" y="1436688"/>
          <p14:tracePt t="20262" x="230188" y="1444625"/>
          <p14:tracePt t="20270" x="280988" y="1444625"/>
          <p14:tracePt t="20278" x="314325" y="1444625"/>
          <p14:tracePt t="20286" x="347663" y="1444625"/>
          <p14:tracePt t="20294" x="357188" y="1444625"/>
          <p14:tracePt t="20302" x="390525" y="1444625"/>
          <p14:tracePt t="20310" x="425450" y="1444625"/>
          <p14:tracePt t="20318" x="484188" y="1427163"/>
          <p14:tracePt t="20326" x="560388" y="1385888"/>
          <p14:tracePt t="20334" x="603250" y="1368425"/>
          <p14:tracePt t="20353" x="671513" y="1325563"/>
          <p14:tracePt t="20358" x="704850" y="1282700"/>
          <p14:tracePt t="20366" x="730250" y="1257300"/>
          <p14:tracePt t="20374" x="765175" y="1206500"/>
          <p14:tracePt t="20382" x="823913" y="1155700"/>
          <p14:tracePt t="20390" x="831850" y="1138238"/>
          <p14:tracePt t="20398" x="858838" y="1087438"/>
          <p14:tracePt t="20406" x="892175" y="1054100"/>
          <p14:tracePt t="20414" x="942975" y="1028700"/>
          <p14:tracePt t="20422" x="968375" y="1019175"/>
          <p14:tracePt t="20430" x="1003300" y="993775"/>
          <p14:tracePt t="20438" x="1054100" y="952500"/>
          <p14:tracePt t="20446" x="1079500" y="925513"/>
          <p14:tracePt t="20454" x="1130300" y="884238"/>
          <p14:tracePt t="20462" x="1163638" y="858838"/>
          <p14:tracePt t="20470" x="1198563" y="823913"/>
          <p14:tracePt t="20478" x="1214438" y="815975"/>
          <p14:tracePt t="20486" x="1239838" y="765175"/>
          <p14:tracePt t="20494" x="1249363" y="755650"/>
          <p14:tracePt t="20502" x="1249363" y="739775"/>
          <p14:tracePt t="20518" x="1249363" y="730250"/>
          <p14:tracePt t="20526" x="1249363" y="722313"/>
          <p14:tracePt t="20542" x="1249363" y="714375"/>
          <p14:tracePt t="20550" x="1249363" y="704850"/>
          <p14:tracePt t="20566" x="1249363" y="696913"/>
          <p14:tracePt t="20574" x="1249363" y="688975"/>
          <p14:tracePt t="20582" x="1249363" y="679450"/>
          <p14:tracePt t="20590" x="1239838" y="671513"/>
          <p14:tracePt t="20598" x="1214438" y="663575"/>
          <p14:tracePt t="20606" x="1198563" y="663575"/>
          <p14:tracePt t="20614" x="1173163" y="663575"/>
          <p14:tracePt t="20630" x="1163638" y="663575"/>
          <p14:tracePt t="20638" x="1138238" y="663575"/>
          <p14:tracePt t="20646" x="1130300" y="663575"/>
          <p14:tracePt t="20654" x="1095375" y="663575"/>
          <p14:tracePt t="20662" x="1062038" y="663575"/>
          <p14:tracePt t="20670" x="1044575" y="663575"/>
          <p14:tracePt t="20678" x="1019175" y="688975"/>
          <p14:tracePt t="20686" x="968375" y="704850"/>
          <p14:tracePt t="20694" x="950913" y="722313"/>
          <p14:tracePt t="20702" x="935038" y="739775"/>
          <p14:tracePt t="20710" x="917575" y="747713"/>
          <p14:tracePt t="20718" x="917575" y="765175"/>
          <p14:tracePt t="20726" x="909638" y="790575"/>
          <p14:tracePt t="20734" x="892175" y="815975"/>
          <p14:tracePt t="20742" x="884238" y="841375"/>
          <p14:tracePt t="20750" x="884238" y="866775"/>
          <p14:tracePt t="20758" x="884238" y="892175"/>
          <p14:tracePt t="20766" x="884238" y="917575"/>
          <p14:tracePt t="20774" x="884238" y="942975"/>
          <p14:tracePt t="20782" x="884238" y="960438"/>
          <p14:tracePt t="20790" x="892175" y="993775"/>
          <p14:tracePt t="20797" x="917575" y="1019175"/>
          <p14:tracePt t="20806" x="935038" y="1036638"/>
          <p14:tracePt t="20814" x="960438" y="1054100"/>
          <p14:tracePt t="20822" x="993775" y="1079500"/>
          <p14:tracePt t="20830" x="1028700" y="1087438"/>
          <p14:tracePt t="20838" x="1044575" y="1096963"/>
          <p14:tracePt t="20846" x="1095375" y="1112838"/>
          <p14:tracePt t="20854" x="1095375" y="1130300"/>
          <p14:tracePt t="20862" x="1112838" y="1130300"/>
          <p14:tracePt t="20870" x="1163638" y="1130300"/>
          <p14:tracePt t="20878" x="1181100" y="1130300"/>
          <p14:tracePt t="20886" x="1231900" y="1130300"/>
          <p14:tracePt t="20894" x="1265238" y="1122363"/>
          <p14:tracePt t="20902" x="1317625" y="1104900"/>
          <p14:tracePt t="20910" x="1343025" y="1079500"/>
          <p14:tracePt t="20917" x="1368425" y="1062038"/>
          <p14:tracePt t="20926" x="1393825" y="1028700"/>
          <p14:tracePt t="20934" x="1393825" y="993775"/>
          <p14:tracePt t="20942" x="1401763" y="960438"/>
          <p14:tracePt t="20950" x="1401763" y="942975"/>
          <p14:tracePt t="20958" x="1401763" y="900113"/>
          <p14:tracePt t="20965" x="1401763" y="866775"/>
          <p14:tracePt t="20974" x="1401763" y="823913"/>
          <p14:tracePt t="20982" x="1401763" y="790575"/>
          <p14:tracePt t="20990" x="1401763" y="765175"/>
          <p14:tracePt t="20998" x="1384300" y="747713"/>
          <p14:tracePt t="21006" x="1376363" y="696913"/>
          <p14:tracePt t="21014" x="1333500" y="663575"/>
          <p14:tracePt t="21022" x="1300163" y="620713"/>
          <p14:tracePt t="21030" x="1231900" y="560388"/>
          <p14:tracePt t="21038" x="1163638" y="501650"/>
          <p14:tracePt t="21046" x="1079500" y="433388"/>
          <p14:tracePt t="21054" x="1011238" y="415925"/>
          <p14:tracePt t="21062" x="950913" y="374650"/>
          <p14:tracePt t="21070" x="900113" y="339725"/>
          <p14:tracePt t="21078" x="866775" y="331788"/>
          <p14:tracePt t="21086" x="841375" y="322263"/>
          <p14:tracePt t="21094" x="831850" y="314325"/>
          <p14:tracePt t="21102" x="806450" y="314325"/>
          <p14:tracePt t="21110" x="773113" y="314325"/>
          <p14:tracePt t="21118" x="722313" y="314325"/>
          <p14:tracePt t="21126" x="679450" y="322263"/>
          <p14:tracePt t="21134" x="595313" y="374650"/>
          <p14:tracePt t="21142" x="517525" y="433388"/>
          <p14:tracePt t="21150" x="441325" y="501650"/>
          <p14:tracePt t="21158" x="425450" y="544513"/>
          <p14:tracePt t="21166" x="382588" y="595313"/>
          <p14:tracePt t="21174" x="347663" y="646113"/>
          <p14:tracePt t="21182" x="339725" y="679450"/>
          <p14:tracePt t="21190" x="331788" y="739775"/>
          <p14:tracePt t="21198" x="331788" y="798513"/>
          <p14:tracePt t="21205" x="331788" y="858838"/>
          <p14:tracePt t="21214" x="347663" y="917575"/>
          <p14:tracePt t="21222" x="373063" y="993775"/>
          <p14:tracePt t="21230" x="433388" y="1069975"/>
          <p14:tracePt t="21238" x="517525" y="1163638"/>
          <p14:tracePt t="21246" x="595313" y="1231900"/>
          <p14:tracePt t="21254" x="671513" y="1282700"/>
          <p14:tracePt t="21262" x="790575" y="1317625"/>
          <p14:tracePt t="21270" x="917575" y="1360488"/>
          <p14:tracePt t="21278" x="1044575" y="1376363"/>
          <p14:tracePt t="21286" x="1189038" y="1419225"/>
          <p14:tracePt t="21294" x="1290638" y="1419225"/>
          <p14:tracePt t="21302" x="1419225" y="1419225"/>
          <p14:tracePt t="21310" x="1512888" y="1419225"/>
          <p14:tracePt t="21318" x="1614488" y="1419225"/>
          <p14:tracePt t="21326" x="1665288" y="1401763"/>
          <p14:tracePt t="21334" x="1708150" y="1385888"/>
          <p14:tracePt t="21342" x="1749425" y="1350963"/>
          <p14:tracePt t="21358" x="1758950" y="1308100"/>
          <p14:tracePt t="21366" x="1766888" y="1292225"/>
          <p14:tracePt t="21374" x="1766888" y="1282700"/>
          <p14:tracePt t="21382" x="1766888" y="1266825"/>
          <p14:tracePt t="21390" x="1766888" y="1257300"/>
          <p14:tracePt t="21398" x="1766888" y="1241425"/>
          <p14:tracePt t="21406" x="1766888" y="1223963"/>
          <p14:tracePt t="21518" x="1766888" y="1216025"/>
          <p14:tracePt t="21526" x="1776413" y="1198563"/>
          <p14:tracePt t="21534" x="1784350" y="1198563"/>
          <p14:tracePt t="21542" x="1792288" y="1189038"/>
          <p14:tracePt t="21550" x="1817688" y="1173163"/>
          <p14:tracePt t="21558" x="1835150" y="1147763"/>
          <p14:tracePt t="21566" x="1843088" y="1138238"/>
          <p14:tracePt t="21574" x="1852613" y="1138238"/>
          <p14:tracePt t="21582" x="1860550" y="1112838"/>
          <p14:tracePt t="21598" x="1878013" y="1096963"/>
          <p14:tracePt t="21614" x="1903413" y="1079500"/>
          <p14:tracePt t="21630" x="1911350" y="1069975"/>
          <p14:tracePt t="21638" x="1911350" y="1054100"/>
          <p14:tracePt t="21654" x="1936750" y="1028700"/>
          <p14:tracePt t="21662" x="1946275" y="1011238"/>
          <p14:tracePt t="21670" x="1962150" y="993775"/>
          <p14:tracePt t="21678" x="1971675" y="968375"/>
          <p14:tracePt t="21685" x="1971675" y="960438"/>
          <p14:tracePt t="21694" x="1979613" y="942975"/>
          <p14:tracePt t="21702" x="1987550" y="935038"/>
          <p14:tracePt t="21710" x="1987550" y="917575"/>
          <p14:tracePt t="21718" x="1987550" y="900113"/>
          <p14:tracePt t="21726" x="1987550" y="892175"/>
          <p14:tracePt t="21734" x="1987550" y="874713"/>
          <p14:tracePt t="21742" x="1987550" y="866775"/>
          <p14:tracePt t="21750" x="1987550" y="858838"/>
          <p14:tracePt t="21774" x="1987550" y="841375"/>
          <p14:tracePt t="21782" x="1987550" y="833438"/>
          <p14:tracePt t="21798" x="1987550" y="823913"/>
          <p14:tracePt t="21806" x="1987550" y="808038"/>
          <p14:tracePt t="21846" x="1987550" y="798513"/>
          <p14:tracePt t="21870" x="1987550" y="790575"/>
          <p14:tracePt t="21886" x="1979613" y="773113"/>
          <p14:tracePt t="21958" x="1979613" y="765175"/>
          <p14:tracePt t="21982" x="1979613" y="755650"/>
          <p14:tracePt t="21990" x="1979613" y="747713"/>
          <p14:tracePt t="21998" x="1979613" y="739775"/>
          <p14:tracePt t="22006" x="1971675" y="722313"/>
          <p14:tracePt t="22022" x="1971675" y="714375"/>
          <p14:tracePt t="22030" x="1971675" y="704850"/>
          <p14:tracePt t="22046" x="1971675" y="696913"/>
          <p14:tracePt t="22070" x="1962150" y="688975"/>
          <p14:tracePt t="22142" x="1954213" y="688975"/>
          <p14:tracePt t="22150" x="1936750" y="688975"/>
          <p14:tracePt t="22158" x="1928813" y="722313"/>
          <p14:tracePt t="22166" x="1928813" y="747713"/>
          <p14:tracePt t="22174" x="1920875" y="773113"/>
          <p14:tracePt t="22182" x="1920875" y="781050"/>
          <p14:tracePt t="22190" x="1920875" y="815975"/>
          <p14:tracePt t="22198" x="1920875" y="833438"/>
          <p14:tracePt t="22206" x="1920875" y="849313"/>
          <p14:tracePt t="22214" x="1920875" y="858838"/>
          <p14:tracePt t="22222" x="1920875" y="874713"/>
          <p14:tracePt t="22230" x="1920875" y="892175"/>
          <p14:tracePt t="22238" x="1920875" y="900113"/>
          <p14:tracePt t="22246" x="1920875" y="917575"/>
          <p14:tracePt t="22254" x="1920875" y="925513"/>
          <p14:tracePt t="22261" x="1920875" y="952500"/>
          <p14:tracePt t="22270" x="1928813" y="977900"/>
          <p14:tracePt t="22278" x="1962150" y="1011238"/>
          <p14:tracePt t="22286" x="2005013" y="1054100"/>
          <p14:tracePt t="22294" x="2090738" y="1096963"/>
          <p14:tracePt t="22302" x="2141538" y="1112838"/>
          <p14:tracePt t="22310" x="2200275" y="1147763"/>
          <p14:tracePt t="22318" x="2301875" y="1181100"/>
          <p14:tracePt t="22325" x="2379663" y="1216025"/>
          <p14:tracePt t="22334" x="2471738" y="1231900"/>
          <p14:tracePt t="22342" x="2557463" y="1266825"/>
          <p14:tracePt t="22350" x="2633663" y="1282700"/>
          <p14:tracePt t="22358" x="2693988" y="1292225"/>
          <p14:tracePt t="22366" x="2752725" y="1308100"/>
          <p14:tracePt t="22374" x="2811463" y="1317625"/>
          <p14:tracePt t="22382" x="2871788" y="1325563"/>
          <p14:tracePt t="22390" x="2914650" y="1325563"/>
          <p14:tracePt t="22398" x="2955925" y="1325563"/>
          <p14:tracePt t="22406" x="3008313" y="1325563"/>
          <p14:tracePt t="22414" x="3074988" y="1325563"/>
          <p14:tracePt t="22422" x="3117850" y="1325563"/>
          <p14:tracePt t="22430" x="3160713" y="1325563"/>
          <p14:tracePt t="22438" x="3219450" y="1317625"/>
          <p14:tracePt t="22446" x="3297238" y="1317625"/>
          <p14:tracePt t="22454" x="3355975" y="1300163"/>
          <p14:tracePt t="22462" x="3406775" y="1266825"/>
          <p14:tracePt t="22470" x="3482975" y="1231900"/>
          <p14:tracePt t="22478" x="3533775" y="1198563"/>
          <p14:tracePt t="22486" x="3619500" y="1147763"/>
          <p14:tracePt t="22494" x="3644900" y="1130300"/>
          <p14:tracePt t="22502" x="3695700" y="1096963"/>
          <p14:tracePt t="22509" x="3721100" y="1069975"/>
          <p14:tracePt t="22518" x="3738563" y="1036638"/>
          <p14:tracePt t="22526" x="3756025" y="1003300"/>
          <p14:tracePt t="22534" x="3763963" y="952500"/>
          <p14:tracePt t="22542" x="3763963" y="935038"/>
          <p14:tracePt t="22550" x="3763963" y="892175"/>
          <p14:tracePt t="22558" x="3763963" y="866775"/>
          <p14:tracePt t="22566" x="3763963" y="841375"/>
          <p14:tracePt t="22574" x="3763963" y="833438"/>
          <p14:tracePt t="22582" x="3763963" y="823913"/>
          <p14:tracePt t="22590" x="3763963" y="815975"/>
          <p14:tracePt t="22598" x="3746500" y="790575"/>
          <p14:tracePt t="22606" x="3713163" y="765175"/>
          <p14:tracePt t="22613" x="3703638" y="739775"/>
          <p14:tracePt t="22622" x="3652838" y="722313"/>
          <p14:tracePt t="22630" x="3586163" y="688975"/>
          <p14:tracePt t="22638" x="3525838" y="671513"/>
          <p14:tracePt t="22646" x="3492500" y="654050"/>
          <p14:tracePt t="22654" x="3441700" y="636588"/>
          <p14:tracePt t="22661" x="3424238" y="636588"/>
          <p14:tracePt t="22670" x="3389313" y="628650"/>
          <p14:tracePt t="22677" x="3338513" y="603250"/>
          <p14:tracePt t="22686" x="3297238" y="595313"/>
          <p14:tracePt t="22694" x="3262313" y="595313"/>
          <p14:tracePt t="22702" x="3228975" y="585788"/>
          <p14:tracePt t="22710" x="3186113" y="585788"/>
          <p14:tracePt t="22718" x="3168650" y="585788"/>
          <p14:tracePt t="22726" x="3135313" y="585788"/>
          <p14:tracePt t="22734" x="3100388" y="585788"/>
          <p14:tracePt t="22741" x="3059113" y="585788"/>
          <p14:tracePt t="22750" x="2998788" y="585788"/>
          <p14:tracePt t="22758" x="2955925" y="585788"/>
          <p14:tracePt t="22766" x="2854325" y="603250"/>
          <p14:tracePt t="22774" x="2795588" y="603250"/>
          <p14:tracePt t="22782" x="2735263" y="611188"/>
          <p14:tracePt t="22790" x="2668588" y="611188"/>
          <p14:tracePt t="22798" x="2608263" y="620713"/>
          <p14:tracePt t="22806" x="2565400" y="620713"/>
          <p14:tracePt t="22814" x="2514600" y="628650"/>
          <p14:tracePt t="22822" x="2471738" y="628650"/>
          <p14:tracePt t="22829" x="2438400" y="646113"/>
          <p14:tracePt t="22838" x="2420938" y="646113"/>
          <p14:tracePt t="22845" x="2379663" y="671513"/>
          <p14:tracePt t="22854" x="2352675" y="671513"/>
          <p14:tracePt t="22861" x="2344738" y="679450"/>
          <p14:tracePt t="22870" x="2319338" y="696913"/>
          <p14:tracePt t="22878" x="2260600" y="739775"/>
          <p14:tracePt t="22886" x="2235200" y="755650"/>
          <p14:tracePt t="22893" x="2200275" y="781050"/>
          <p14:tracePt t="22902" x="2174875" y="808038"/>
          <p14:tracePt t="22910" x="2149475" y="823913"/>
          <p14:tracePt t="22918" x="2124075" y="874713"/>
          <p14:tracePt t="22925" x="2065338" y="942975"/>
          <p14:tracePt t="22934" x="2030413" y="977900"/>
          <p14:tracePt t="22942" x="2012950" y="1028700"/>
          <p14:tracePt t="22950" x="2012950" y="1087438"/>
          <p14:tracePt t="22958" x="1997075" y="1155700"/>
          <p14:tracePt t="22966" x="1979613" y="1206500"/>
          <p14:tracePt t="22974" x="1979613" y="1231900"/>
          <p14:tracePt t="22982" x="1987550" y="1282700"/>
          <p14:tracePt t="22990" x="1997075" y="1317625"/>
          <p14:tracePt t="22998" x="2038350" y="1360488"/>
          <p14:tracePt t="23006" x="2090738" y="1419225"/>
          <p14:tracePt t="23014" x="2141538" y="1462088"/>
          <p14:tracePt t="23022" x="2208213" y="1504950"/>
          <p14:tracePt t="23029" x="2251075" y="1520825"/>
          <p14:tracePt t="23038" x="2301875" y="1546225"/>
          <p14:tracePt t="23046" x="2387600" y="1555750"/>
          <p14:tracePt t="23054" x="2463800" y="1563688"/>
          <p14:tracePt t="23062" x="2549525" y="1581150"/>
          <p14:tracePt t="23070" x="2633663" y="1589088"/>
          <p14:tracePt t="23078" x="2709863" y="1589088"/>
          <p14:tracePt t="23086" x="2795588" y="1589088"/>
          <p14:tracePt t="23094" x="2846388" y="1589088"/>
          <p14:tracePt t="23102" x="2922588" y="1589088"/>
          <p14:tracePt t="23110" x="3016250" y="1589088"/>
          <p14:tracePt t="23118" x="3074988" y="1589088"/>
          <p14:tracePt t="23125" x="3178175" y="1589088"/>
          <p14:tracePt t="23134" x="3279775" y="1571625"/>
          <p14:tracePt t="23142" x="3355975" y="1538288"/>
          <p14:tracePt t="23149" x="3424238" y="1530350"/>
          <p14:tracePt t="23158" x="3517900" y="1487488"/>
          <p14:tracePt t="23166" x="3594100" y="1444625"/>
          <p14:tracePt t="23174" x="3670300" y="1411288"/>
          <p14:tracePt t="23181" x="3738563" y="1368425"/>
          <p14:tracePt t="23190" x="3771900" y="1325563"/>
          <p14:tracePt t="23198" x="3797300" y="1300163"/>
          <p14:tracePt t="23206" x="3822700" y="1274763"/>
          <p14:tracePt t="23213" x="3840163" y="1241425"/>
          <p14:tracePt t="23222" x="3857625" y="1223963"/>
          <p14:tracePt t="23230" x="3857625" y="1181100"/>
          <p14:tracePt t="23238" x="3857625" y="1122363"/>
          <p14:tracePt t="23246" x="3857625" y="1062038"/>
          <p14:tracePt t="23254" x="3857625" y="977900"/>
          <p14:tracePt t="23262" x="3857625" y="917575"/>
          <p14:tracePt t="23270" x="3832225" y="833438"/>
          <p14:tracePt t="23278" x="3797300" y="755650"/>
          <p14:tracePt t="23286" x="3763963" y="704850"/>
          <p14:tracePt t="23302" x="3738563" y="671513"/>
          <p14:tracePt t="23310" x="3721100" y="654050"/>
          <p14:tracePt t="23318" x="3713163" y="636588"/>
          <p14:tracePt t="23326" x="3695700" y="620713"/>
          <p14:tracePt t="23337" x="3678238" y="611188"/>
          <p14:tracePt t="23342" x="3652838" y="603250"/>
          <p14:tracePt t="23350" x="3611563" y="585788"/>
          <p14:tracePt t="23358" x="3586163" y="577850"/>
          <p14:tracePt t="23366" x="3576638" y="577850"/>
          <p14:tracePt t="23374" x="3543300" y="577850"/>
          <p14:tracePt t="23382" x="3508375" y="569913"/>
          <p14:tracePt t="23389" x="3492500" y="569913"/>
          <p14:tracePt t="23398" x="3432175" y="569913"/>
          <p14:tracePt t="23406" x="3414713" y="569913"/>
          <p14:tracePt t="23413" x="3363913" y="560388"/>
          <p14:tracePt t="23421" x="3338513" y="560388"/>
          <p14:tracePt t="23430" x="3305175" y="560388"/>
          <p14:tracePt t="23438" x="3287713" y="560388"/>
          <p14:tracePt t="23445" x="3279775" y="560388"/>
          <p14:tracePt t="23454" x="3270250" y="560388"/>
          <p14:tracePt t="23470" x="3262313" y="560388"/>
          <p14:tracePt t="23486" x="3254375" y="560388"/>
          <p14:tracePt t="23494" x="3244850" y="560388"/>
          <p14:tracePt t="23510" x="3236913" y="569913"/>
          <p14:tracePt t="23518" x="3236913" y="577850"/>
          <p14:tracePt t="23542" x="3228975" y="577850"/>
          <p14:tracePt t="23694" x="3228975" y="585788"/>
          <p14:tracePt t="23702" x="3228975" y="603250"/>
          <p14:tracePt t="23710" x="3219450" y="636588"/>
          <p14:tracePt t="23718" x="3211513" y="671513"/>
          <p14:tracePt t="23726" x="3203575" y="704850"/>
          <p14:tracePt t="23734" x="3203575" y="747713"/>
          <p14:tracePt t="23742" x="3203575" y="823913"/>
          <p14:tracePt t="23750" x="3203575" y="874713"/>
          <p14:tracePt t="23758" x="3203575" y="917575"/>
          <p14:tracePt t="23765" x="3203575" y="968375"/>
          <p14:tracePt t="23774" x="3219450" y="1019175"/>
          <p14:tracePt t="23782" x="3270250" y="1096963"/>
          <p14:tracePt t="23790" x="3313113" y="1155700"/>
          <p14:tracePt t="23798" x="3338513" y="1231900"/>
          <p14:tracePt t="23806" x="3373438" y="1266825"/>
          <p14:tracePt t="23814" x="3414713" y="1333500"/>
          <p14:tracePt t="23822" x="3457575" y="1411288"/>
          <p14:tracePt t="23830" x="3492500" y="1487488"/>
          <p14:tracePt t="23838" x="3543300" y="1563688"/>
          <p14:tracePt t="23846" x="3602038" y="1631950"/>
          <p14:tracePt t="23854" x="3678238" y="1708150"/>
          <p14:tracePt t="23862" x="3721100" y="1751013"/>
          <p14:tracePt t="23870" x="3781425" y="1793875"/>
          <p14:tracePt t="23878" x="3832225" y="1835150"/>
          <p14:tracePt t="23886" x="3900488" y="1878013"/>
          <p14:tracePt t="23894" x="3959225" y="1903413"/>
          <p14:tracePt t="23902" x="4010025" y="1920875"/>
          <p14:tracePt t="23910" x="4044950" y="1946275"/>
          <p14:tracePt t="23918" x="4060825" y="1946275"/>
          <p14:tracePt t="23926" x="4070350" y="1946275"/>
          <p14:tracePt t="23934" x="4086225" y="1954213"/>
          <p14:tracePt t="23942" x="4086225" y="1963738"/>
          <p14:tracePt t="23949" x="4103688" y="1971675"/>
          <p14:tracePt t="23958" x="4111625" y="1971675"/>
          <p14:tracePt t="23966" x="4111625" y="1979613"/>
          <p14:tracePt t="23974" x="4146550" y="1989138"/>
          <p14:tracePt t="23981" x="4162425" y="2005013"/>
          <p14:tracePt t="23990" x="4179888" y="2022475"/>
          <p14:tracePt t="23998" x="4205288" y="2022475"/>
          <p14:tracePt t="24006" x="4230688" y="2047875"/>
          <p14:tracePt t="24014" x="4240213" y="2047875"/>
          <p14:tracePt t="24022" x="4248150" y="2055813"/>
          <p14:tracePt t="24030" x="4265613" y="2073275"/>
          <p14:tracePt t="24038" x="4273550" y="2082800"/>
          <p14:tracePt t="25886" x="4281488" y="2098675"/>
          <p14:tracePt t="25894" x="4230688" y="2159000"/>
          <p14:tracePt t="25902" x="4171950" y="2184400"/>
          <p14:tracePt t="25910" x="4146550" y="2209800"/>
          <p14:tracePt t="25918" x="4095750" y="2243138"/>
          <p14:tracePt t="25926" x="4044950" y="2293938"/>
          <p14:tracePt t="25934" x="4010025" y="2328863"/>
          <p14:tracePt t="25941" x="3967163" y="2371725"/>
          <p14:tracePt t="25950" x="3941763" y="2405063"/>
          <p14:tracePt t="25958" x="3908425" y="2455863"/>
          <p14:tracePt t="25966" x="3883025" y="2481263"/>
          <p14:tracePt t="25974" x="3873500" y="2506663"/>
          <p14:tracePt t="25982" x="3857625" y="2549525"/>
          <p14:tracePt t="25990" x="3848100" y="2600325"/>
          <p14:tracePt t="25998" x="3840163" y="2643188"/>
          <p14:tracePt t="26006" x="3832225" y="2686050"/>
          <p14:tracePt t="26013" x="3832225" y="2736850"/>
          <p14:tracePt t="26022" x="3814763" y="2778125"/>
          <p14:tracePt t="26030" x="3806825" y="2813050"/>
          <p14:tracePt t="26038" x="3806825" y="2855913"/>
          <p14:tracePt t="26045" x="3771900" y="2932113"/>
          <p14:tracePt t="26054" x="3738563" y="2990850"/>
          <p14:tracePt t="26061" x="3713163" y="3059113"/>
          <p14:tracePt t="26070" x="3678238" y="3119438"/>
          <p14:tracePt t="26078" x="3636963" y="3211513"/>
          <p14:tracePt t="26086" x="3611563" y="3271838"/>
          <p14:tracePt t="26093" x="3586163" y="3297238"/>
          <p14:tracePt t="26102" x="3576638" y="3322638"/>
          <p14:tracePt t="26118" x="3568700" y="3348038"/>
          <p14:tracePt t="26126" x="3559175" y="3355975"/>
          <p14:tracePt t="26142" x="3551238" y="3373438"/>
          <p14:tracePt t="26149" x="3543300" y="3382963"/>
          <p14:tracePt t="26158" x="3533775" y="3390900"/>
          <p14:tracePt t="26166" x="3525838" y="3398838"/>
          <p14:tracePt t="26173" x="3517900" y="3408363"/>
          <p14:tracePt t="26190" x="3508375" y="3408363"/>
          <p14:tracePt t="26198" x="3500438" y="3408363"/>
          <p14:tracePt t="26206" x="3482975" y="3416300"/>
          <p14:tracePt t="26213" x="3475038" y="3416300"/>
          <p14:tracePt t="26222" x="3457575" y="3416300"/>
          <p14:tracePt t="26229" x="3432175" y="3416300"/>
          <p14:tracePt t="26238" x="3406775" y="3416300"/>
          <p14:tracePt t="26245" x="3381375" y="3416300"/>
          <p14:tracePt t="26254" x="3348038" y="3416300"/>
          <p14:tracePt t="26262" x="3322638" y="3416300"/>
          <p14:tracePt t="26270" x="3305175" y="3416300"/>
          <p14:tracePt t="26278" x="3279775" y="3424238"/>
          <p14:tracePt t="26286" x="3254375" y="3433763"/>
          <p14:tracePt t="26294" x="3244850" y="3433763"/>
          <p14:tracePt t="26301" x="3228975" y="3441700"/>
          <p14:tracePt t="26310" x="3228975" y="3449638"/>
          <p14:tracePt t="26317" x="3219450" y="3459163"/>
          <p14:tracePt t="26326" x="3203575" y="3467100"/>
          <p14:tracePt t="26337" x="3194050" y="3492500"/>
          <p14:tracePt t="26342" x="3194050" y="3502025"/>
          <p14:tracePt t="26349" x="3194050" y="3543300"/>
          <p14:tracePt t="26358" x="3194050" y="3578225"/>
          <p14:tracePt t="26366" x="3194050" y="3619500"/>
          <p14:tracePt t="26374" x="3194050" y="3646488"/>
          <p14:tracePt t="26382" x="3194050" y="3654425"/>
          <p14:tracePt t="26389" x="3194050" y="3679825"/>
          <p14:tracePt t="26398" x="3211513" y="3697288"/>
          <p14:tracePt t="26406" x="3211513" y="3705225"/>
          <p14:tracePt t="26414" x="3219450" y="3705225"/>
          <p14:tracePt t="26422" x="3228975" y="3705225"/>
          <p14:tracePt t="26430" x="3228975" y="3713163"/>
          <p14:tracePt t="26446" x="3236913" y="3722688"/>
          <p14:tracePt t="26734" x="3279775" y="3722688"/>
          <p14:tracePt t="26742" x="3363913" y="3662363"/>
          <p14:tracePt t="26750" x="3457575" y="3594100"/>
          <p14:tracePt t="26758" x="3568700" y="3517900"/>
          <p14:tracePt t="26766" x="3670300" y="3441700"/>
          <p14:tracePt t="26773" x="3721100" y="3382963"/>
          <p14:tracePt t="26782" x="3789363" y="3322638"/>
          <p14:tracePt t="26790" x="3822700" y="3289300"/>
          <p14:tracePt t="26797" x="3840163" y="3271838"/>
          <p14:tracePt t="26806" x="3857625" y="3246438"/>
          <p14:tracePt t="26813" x="3865563" y="3238500"/>
          <p14:tracePt t="26950" x="3865563" y="3246438"/>
          <p14:tracePt t="26958" x="3865563" y="3263900"/>
          <p14:tracePt t="26966" x="3865563" y="3271838"/>
          <p14:tracePt t="26989" x="3865563" y="3297238"/>
          <p14:tracePt t="27022" x="3865563" y="3305175"/>
          <p14:tracePt t="27054" x="3865563" y="3314700"/>
          <p14:tracePt t="27582" x="3865563" y="3322638"/>
          <p14:tracePt t="28654" x="3857625" y="3322638"/>
          <p14:tracePt t="29486" x="3857625" y="3330575"/>
          <p14:tracePt t="29494" x="3900488" y="3314700"/>
          <p14:tracePt t="29501" x="3908425" y="3314700"/>
          <p14:tracePt t="29510" x="3933825" y="3289300"/>
          <p14:tracePt t="29518" x="3959225" y="3279775"/>
          <p14:tracePt t="29526" x="3976688" y="3279775"/>
          <p14:tracePt t="29533" x="3976688" y="3271838"/>
          <p14:tracePt t="29542" x="3984625" y="3263900"/>
          <p14:tracePt t="29549" x="4010025" y="3254375"/>
          <p14:tracePt t="29566" x="4035425" y="3246438"/>
          <p14:tracePt t="29573" x="4044950" y="3238500"/>
          <p14:tracePt t="29581" x="4060825" y="3221038"/>
          <p14:tracePt t="29589" x="4086225" y="3211513"/>
          <p14:tracePt t="29597" x="4103688" y="3195638"/>
          <p14:tracePt t="29606" x="4121150" y="3195638"/>
          <p14:tracePt t="29613" x="4129088" y="3186113"/>
          <p14:tracePt t="29621" x="4146550" y="3178175"/>
          <p14:tracePt t="29629" x="4154488" y="3170238"/>
          <p14:tracePt t="29637" x="4171950" y="3160713"/>
          <p14:tracePt t="29646" x="4187825" y="3152775"/>
          <p14:tracePt t="29653" x="4214813" y="3144838"/>
          <p14:tracePt t="29662" x="4248150" y="3119438"/>
          <p14:tracePt t="29669" x="4265613" y="3109913"/>
          <p14:tracePt t="29678" x="4273550" y="3101975"/>
          <p14:tracePt t="29686" x="4298950" y="3076575"/>
          <p14:tracePt t="29693" x="4324350" y="3067050"/>
          <p14:tracePt t="29701" x="4341813" y="3051175"/>
          <p14:tracePt t="29710" x="4359275" y="3033713"/>
          <p14:tracePt t="29718" x="4375150" y="3025775"/>
          <p14:tracePt t="29726" x="4392613" y="3016250"/>
          <p14:tracePt t="29734" x="4410075" y="2990850"/>
          <p14:tracePt t="29742" x="4410075" y="2982913"/>
          <p14:tracePt t="29750" x="4443413" y="2957513"/>
          <p14:tracePt t="29758" x="4468813" y="2940050"/>
          <p14:tracePt t="29765" x="4476750" y="2922588"/>
          <p14:tracePt t="29773" x="4486275" y="2906713"/>
          <p14:tracePt t="29790" x="4494213" y="2889250"/>
          <p14:tracePt t="29797" x="4494213" y="2881313"/>
          <p14:tracePt t="29806" x="4503738" y="2871788"/>
          <p14:tracePt t="29822" x="4511675" y="2863850"/>
          <p14:tracePt t="29846" x="4519613" y="2855913"/>
          <p14:tracePt t="29854" x="4529138" y="2846388"/>
          <p14:tracePt t="29862" x="4529138" y="2838450"/>
          <p14:tracePt t="29869" x="4545013" y="2820988"/>
          <p14:tracePt t="29877" x="4545013" y="2813050"/>
          <p14:tracePt t="29885" x="4562475" y="2795588"/>
          <p14:tracePt t="29893" x="4570413" y="2770188"/>
          <p14:tracePt t="29901" x="4570413" y="2752725"/>
          <p14:tracePt t="29909" x="4579938" y="2744788"/>
          <p14:tracePt t="29918" x="4579938" y="2736850"/>
          <p14:tracePt t="29926" x="4587875" y="2719388"/>
          <p14:tracePt t="29933" x="4595813" y="2701925"/>
          <p14:tracePt t="29950" x="4605338" y="2686050"/>
          <p14:tracePt t="29958" x="4605338" y="2676525"/>
          <p14:tracePt t="29982" x="4605338" y="2668588"/>
          <p14:tracePt t="29998" x="4605338" y="2651125"/>
          <p14:tracePt t="30014" x="4613275" y="2643188"/>
          <p14:tracePt t="30030" x="4621213" y="2633663"/>
          <p14:tracePt t="30046" x="4621213" y="2617788"/>
          <p14:tracePt t="30053" x="4630738" y="2608263"/>
          <p14:tracePt t="30070" x="4646613" y="2600325"/>
          <p14:tracePt t="30086" x="4646613" y="2582863"/>
          <p14:tracePt t="30094" x="4646613" y="2574925"/>
          <p14:tracePt t="30109" x="4646613" y="2557463"/>
          <p14:tracePt t="30117" x="4646613" y="2541588"/>
          <p14:tracePt t="30134" x="4646613" y="2524125"/>
          <p14:tracePt t="30149" x="4638675" y="2506663"/>
          <p14:tracePt t="30158" x="4630738" y="2498725"/>
          <p14:tracePt t="30165" x="4605338" y="2489200"/>
          <p14:tracePt t="30174" x="4595813" y="2481263"/>
          <p14:tracePt t="30181" x="4587875" y="2473325"/>
          <p14:tracePt t="30189" x="4570413" y="2473325"/>
          <p14:tracePt t="30198" x="4537075" y="2463800"/>
          <p14:tracePt t="30205" x="4503738" y="2447925"/>
          <p14:tracePt t="30214" x="4494213" y="2447925"/>
          <p14:tracePt t="30221" x="4486275" y="2447925"/>
          <p14:tracePt t="30230" x="4476750" y="2447925"/>
          <p14:tracePt t="30238" x="4460875" y="2447925"/>
          <p14:tracePt t="30246" x="4443413" y="2447925"/>
          <p14:tracePt t="30254" x="4425950" y="2438400"/>
          <p14:tracePt t="30278" x="4400550" y="2430463"/>
          <p14:tracePt t="30294" x="4392613" y="2430463"/>
          <p14:tracePt t="30302" x="4384675" y="2422525"/>
          <p14:tracePt t="30325" x="4375150" y="2422525"/>
          <p14:tracePt t="30334" x="4367213" y="2413000"/>
          <p14:tracePt t="30358" x="4367213" y="2405063"/>
          <p14:tracePt t="30366" x="4359275" y="2405063"/>
          <p14:tracePt t="30566" x="4349750" y="2397125"/>
          <p14:tracePt t="30606" x="4324350" y="2430463"/>
          <p14:tracePt t="30614" x="4306888" y="2447925"/>
          <p14:tracePt t="30621" x="4306888" y="2455863"/>
          <p14:tracePt t="30629" x="4298950" y="2481263"/>
          <p14:tracePt t="30638" x="4298950" y="2489200"/>
          <p14:tracePt t="30646" x="4291013" y="2506663"/>
          <p14:tracePt t="30654" x="4281488" y="2524125"/>
          <p14:tracePt t="30662" x="4281488" y="2549525"/>
          <p14:tracePt t="30670" x="4281488" y="2566988"/>
          <p14:tracePt t="30677" x="4281488" y="2582863"/>
          <p14:tracePt t="30686" x="4281488" y="2592388"/>
          <p14:tracePt t="30693" x="4281488" y="2600325"/>
          <p14:tracePt t="30701" x="4281488" y="2625725"/>
          <p14:tracePt t="30710" x="4281488" y="2633663"/>
          <p14:tracePt t="30718" x="4281488" y="2660650"/>
          <p14:tracePt t="30726" x="4281488" y="2668588"/>
          <p14:tracePt t="30734" x="4281488" y="2693988"/>
          <p14:tracePt t="30741" x="4281488" y="2711450"/>
          <p14:tracePt t="30750" x="4281488" y="2744788"/>
          <p14:tracePt t="30766" x="4298950" y="2770188"/>
          <p14:tracePt t="30773" x="4316413" y="2795588"/>
          <p14:tracePt t="30790" x="4332288" y="2805113"/>
          <p14:tracePt t="30806" x="4332288" y="2813050"/>
          <p14:tracePt t="30814" x="4341813" y="2820988"/>
          <p14:tracePt t="30821" x="4359275" y="2820988"/>
          <p14:tracePt t="30829" x="4367213" y="2830513"/>
          <p14:tracePt t="30837" x="4384675" y="2838450"/>
          <p14:tracePt t="30845" x="4400550" y="2846388"/>
          <p14:tracePt t="30854" x="4443413" y="2863850"/>
          <p14:tracePt t="30862" x="4494213" y="2881313"/>
          <p14:tracePt t="30869" x="4529138" y="2897188"/>
          <p14:tracePt t="30877" x="4570413" y="2914650"/>
          <p14:tracePt t="30886" x="4630738" y="2922588"/>
          <p14:tracePt t="30893" x="4656138" y="2940050"/>
          <p14:tracePt t="30902" x="4681538" y="2949575"/>
          <p14:tracePt t="30910" x="4706938" y="2957513"/>
          <p14:tracePt t="30918" x="4714875" y="2974975"/>
          <p14:tracePt t="30925" x="4749800" y="2982913"/>
          <p14:tracePt t="30934" x="4765675" y="2990850"/>
          <p14:tracePt t="30941" x="4783138" y="2990850"/>
          <p14:tracePt t="30949" x="4800600" y="2990850"/>
          <p14:tracePt t="30957" x="4826000" y="2990850"/>
          <p14:tracePt t="30965" x="4859338" y="3008313"/>
          <p14:tracePt t="30974" x="4884738" y="3008313"/>
          <p14:tracePt t="30982" x="4902200" y="3008313"/>
          <p14:tracePt t="30989" x="4945063" y="3008313"/>
          <p14:tracePt t="30997" x="4987925" y="3008313"/>
          <p14:tracePt t="31005" x="5021263" y="3008313"/>
          <p14:tracePt t="31014" x="5072063" y="3008313"/>
          <p14:tracePt t="31021" x="5148263" y="3008313"/>
          <p14:tracePt t="31029" x="5191125" y="3008313"/>
          <p14:tracePt t="31038" x="5249863" y="3008313"/>
          <p14:tracePt t="31046" x="5292725" y="3008313"/>
          <p14:tracePt t="31053" x="5335588" y="3008313"/>
          <p14:tracePt t="31061" x="5394325" y="3008313"/>
          <p14:tracePt t="31069" x="5429250" y="3008313"/>
          <p14:tracePt t="31077" x="5454650" y="3008313"/>
          <p14:tracePt t="31085" x="5472113" y="3008313"/>
          <p14:tracePt t="31093" x="5505450" y="3008313"/>
          <p14:tracePt t="31102" x="5513388" y="3008313"/>
          <p14:tracePt t="31109" x="5538788" y="3008313"/>
          <p14:tracePt t="31117" x="5573713" y="3008313"/>
          <p14:tracePt t="31125" x="5591175" y="3016250"/>
          <p14:tracePt t="31134" x="5624513" y="3016250"/>
          <p14:tracePt t="31142" x="5667375" y="3016250"/>
          <p14:tracePt t="31149" x="5675313" y="3025775"/>
          <p14:tracePt t="31158" x="5692775" y="3025775"/>
          <p14:tracePt t="31165" x="5708650" y="3025775"/>
          <p14:tracePt t="31173" x="5726113" y="3025775"/>
          <p14:tracePt t="31182" x="5735638" y="3025775"/>
          <p14:tracePt t="31189" x="5761038" y="3025775"/>
          <p14:tracePt t="31198" x="5768975" y="3025775"/>
          <p14:tracePt t="31205" x="5794375" y="3025775"/>
          <p14:tracePt t="31214" x="5811838" y="3025775"/>
          <p14:tracePt t="31222" x="5837238" y="3025775"/>
          <p14:tracePt t="31229" x="5853113" y="3025775"/>
          <p14:tracePt t="31238" x="5862638" y="3025775"/>
          <p14:tracePt t="31246" x="5880100" y="3025775"/>
          <p14:tracePt t="31254" x="5888038" y="3025775"/>
          <p14:tracePt t="31261" x="5895975" y="3025775"/>
          <p14:tracePt t="31270" x="5905500" y="3025775"/>
          <p14:tracePt t="31278" x="5913438" y="3025775"/>
          <p14:tracePt t="31286" x="5938838" y="3025775"/>
          <p14:tracePt t="31293" x="5946775" y="3025775"/>
          <p14:tracePt t="31310" x="5972175" y="3025775"/>
          <p14:tracePt t="31318" x="5981700" y="3025775"/>
          <p14:tracePt t="31333" x="5997575" y="3025775"/>
          <p14:tracePt t="31349" x="6007100" y="3025775"/>
          <p14:tracePt t="31374" x="6015038" y="3025775"/>
          <p14:tracePt t="31382" x="6024563" y="3025775"/>
          <p14:tracePt t="31390" x="6040438" y="3025775"/>
          <p14:tracePt t="31398" x="6049963" y="3016250"/>
          <p14:tracePt t="31406" x="6057900" y="3008313"/>
          <p14:tracePt t="31414" x="6065838" y="3008313"/>
          <p14:tracePt t="31421" x="6083300" y="3008313"/>
          <p14:tracePt t="31430" x="6100763" y="3008313"/>
          <p14:tracePt t="31437" x="6108700" y="3008313"/>
          <p14:tracePt t="31445" x="6134100" y="3008313"/>
          <p14:tracePt t="31454" x="6142038" y="3008313"/>
          <p14:tracePt t="31461" x="6176963" y="3000375"/>
          <p14:tracePt t="31469" x="6184900" y="3000375"/>
          <p14:tracePt t="31477" x="6202363" y="3000375"/>
          <p14:tracePt t="31485" x="6219825" y="3000375"/>
          <p14:tracePt t="31493" x="6227763" y="2982913"/>
          <p14:tracePt t="31509" x="6235700" y="2982913"/>
          <p14:tracePt t="31518" x="6253163" y="2974975"/>
          <p14:tracePt t="31533" x="6253163" y="2965450"/>
          <p14:tracePt t="31541" x="6278563" y="2965450"/>
          <p14:tracePt t="31558" x="6296025" y="2957513"/>
          <p14:tracePt t="31566" x="6303963" y="2949575"/>
          <p14:tracePt t="31573" x="6311900" y="2940050"/>
          <p14:tracePt t="31581" x="6321425" y="2932113"/>
          <p14:tracePt t="31606" x="6329363" y="2914650"/>
          <p14:tracePt t="31614" x="6346825" y="2897188"/>
          <p14:tracePt t="31622" x="6354763" y="2889250"/>
          <p14:tracePt t="31629" x="6364288" y="2881313"/>
          <p14:tracePt t="31637" x="6364288" y="2871788"/>
          <p14:tracePt t="31646" x="6372225" y="2863850"/>
          <p14:tracePt t="31653" x="6380163" y="2855913"/>
          <p14:tracePt t="31662" x="6380163" y="2846388"/>
          <p14:tracePt t="31677" x="6389688" y="2820988"/>
          <p14:tracePt t="31685" x="6397625" y="2813050"/>
          <p14:tracePt t="31702" x="6415088" y="2787650"/>
          <p14:tracePt t="31709" x="6415088" y="2778125"/>
          <p14:tracePt t="31718" x="6415088" y="2770188"/>
          <p14:tracePt t="31725" x="6415088" y="2752725"/>
          <p14:tracePt t="31734" x="6415088" y="2736850"/>
          <p14:tracePt t="31741" x="6415088" y="2719388"/>
          <p14:tracePt t="31757" x="6415088" y="2686050"/>
          <p14:tracePt t="31765" x="6415088" y="2676525"/>
          <p14:tracePt t="31774" x="6423025" y="2668588"/>
          <p14:tracePt t="31782" x="6423025" y="2651125"/>
          <p14:tracePt t="31798" x="6423025" y="2633663"/>
          <p14:tracePt t="31806" x="6423025" y="2625725"/>
          <p14:tracePt t="31814" x="6423025" y="2617788"/>
          <p14:tracePt t="31821" x="6423025" y="2600325"/>
          <p14:tracePt t="31830" x="6415088" y="2592388"/>
          <p14:tracePt t="31837" x="6405563" y="2574925"/>
          <p14:tracePt t="31845" x="6380163" y="2557463"/>
          <p14:tracePt t="31854" x="6364288" y="2549525"/>
          <p14:tracePt t="31862" x="6338888" y="2532063"/>
          <p14:tracePt t="31869" x="6296025" y="2524125"/>
          <p14:tracePt t="31878" x="6245225" y="2498725"/>
          <p14:tracePt t="31885" x="6227763" y="2498725"/>
          <p14:tracePt t="31893" x="6194425" y="2489200"/>
          <p14:tracePt t="31902" x="6167438" y="2481263"/>
          <p14:tracePt t="31909" x="6126163" y="2473325"/>
          <p14:tracePt t="31918" x="6116638" y="2473325"/>
          <p14:tracePt t="31925" x="6083300" y="2473325"/>
          <p14:tracePt t="31933" x="6049963" y="2473325"/>
          <p14:tracePt t="31941" x="6015038" y="2473325"/>
          <p14:tracePt t="31949" x="5997575" y="2473325"/>
          <p14:tracePt t="31957" x="5981700" y="2473325"/>
          <p14:tracePt t="31965" x="5972175" y="2473325"/>
          <p14:tracePt t="31981" x="5964238" y="2473325"/>
          <p14:tracePt t="31990" x="5946775" y="2473325"/>
          <p14:tracePt t="32014" x="5930900" y="2473325"/>
          <p14:tracePt t="32021" x="5913438" y="2481263"/>
          <p14:tracePt t="32029" x="5905500" y="2481263"/>
          <p14:tracePt t="32037" x="5880100" y="2481263"/>
          <p14:tracePt t="32046" x="5853113" y="2481263"/>
          <p14:tracePt t="32053" x="5819775" y="2481263"/>
          <p14:tracePt t="32061" x="5776913" y="2481263"/>
          <p14:tracePt t="32070" x="5761038" y="2481263"/>
          <p14:tracePt t="32077" x="5718175" y="2473325"/>
          <p14:tracePt t="32086" x="5641975" y="2473325"/>
          <p14:tracePt t="32094" x="5599113" y="2463800"/>
          <p14:tracePt t="32102" x="5538788" y="2463800"/>
          <p14:tracePt t="32110" x="5462588" y="2447925"/>
          <p14:tracePt t="32118" x="5403850" y="2438400"/>
          <p14:tracePt t="32126" x="5360988" y="2422525"/>
          <p14:tracePt t="32133" x="5318125" y="2422525"/>
          <p14:tracePt t="32142" x="5267325" y="2413000"/>
          <p14:tracePt t="32149" x="5259388" y="2413000"/>
          <p14:tracePt t="32158" x="5224463" y="2413000"/>
          <p14:tracePt t="32165" x="5165725" y="2397125"/>
          <p14:tracePt t="32173" x="5132388" y="2387600"/>
          <p14:tracePt t="32181" x="5089525" y="2387600"/>
          <p14:tracePt t="32190" x="5054600" y="2387600"/>
          <p14:tracePt t="32197" x="5046663" y="2387600"/>
          <p14:tracePt t="32205" x="5013325" y="2387600"/>
          <p14:tracePt t="32213" x="5003800" y="2387600"/>
          <p14:tracePt t="32222" x="4987925" y="2387600"/>
          <p14:tracePt t="32230" x="4978400" y="2387600"/>
          <p14:tracePt t="32238" x="4970463" y="2387600"/>
          <p14:tracePt t="32245" x="4945063" y="2397125"/>
          <p14:tracePt t="32254" x="4935538" y="2397125"/>
          <p14:tracePt t="32261" x="4894263" y="2405063"/>
          <p14:tracePt t="32270" x="4876800" y="2413000"/>
          <p14:tracePt t="32277" x="4859338" y="2413000"/>
          <p14:tracePt t="32285" x="4843463" y="2413000"/>
          <p14:tracePt t="32293" x="4818063" y="2422525"/>
          <p14:tracePt t="32301" x="4800600" y="2422525"/>
          <p14:tracePt t="32309" x="4757738" y="2430463"/>
          <p14:tracePt t="32317" x="4724400" y="2438400"/>
          <p14:tracePt t="32325" x="4664075" y="2455863"/>
          <p14:tracePt t="32333" x="4621213" y="2463800"/>
          <p14:tracePt t="32354" x="4562475" y="2489200"/>
          <p14:tracePt t="32357" x="4537075" y="2489200"/>
          <p14:tracePt t="32365" x="4529138" y="2489200"/>
          <p14:tracePt t="32373" x="4494213" y="2506663"/>
          <p14:tracePt t="32389" x="4460875" y="2516188"/>
          <p14:tracePt t="32398" x="4443413" y="2524125"/>
          <p14:tracePt t="32405" x="4418013" y="2532063"/>
          <p14:tracePt t="32414" x="4410075" y="2549525"/>
          <p14:tracePt t="32422" x="4384675" y="2566988"/>
          <p14:tracePt t="32429" x="4375150" y="2574925"/>
          <p14:tracePt t="32438" x="4359275" y="2574925"/>
          <p14:tracePt t="32445" x="4349750" y="2600325"/>
          <p14:tracePt t="32454" x="4341813" y="2608263"/>
          <p14:tracePt t="32461" x="4324350" y="2617788"/>
          <p14:tracePt t="32470" x="4324350" y="2625725"/>
          <p14:tracePt t="32477" x="4316413" y="2633663"/>
          <p14:tracePt t="32485" x="4306888" y="2643188"/>
          <p14:tracePt t="32494" x="4298950" y="2651125"/>
          <p14:tracePt t="32501" x="4298950" y="2668588"/>
          <p14:tracePt t="32518" x="4298950" y="2676525"/>
          <p14:tracePt t="32534" x="4298950" y="2686050"/>
          <p14:tracePt t="32542" x="4298950" y="2693988"/>
          <p14:tracePt t="32557" x="4298950" y="2711450"/>
          <p14:tracePt t="32565" x="4298950" y="2727325"/>
          <p14:tracePt t="32581" x="4316413" y="2736850"/>
          <p14:tracePt t="32590" x="4332288" y="2752725"/>
          <p14:tracePt t="32598" x="4341813" y="2752725"/>
          <p14:tracePt t="32606" x="4359275" y="2762250"/>
          <p14:tracePt t="32613" x="4367213" y="2770188"/>
          <p14:tracePt t="32622" x="4375150" y="2770188"/>
          <p14:tracePt t="32629" x="4392613" y="2787650"/>
          <p14:tracePt t="32637" x="4418013" y="2805113"/>
          <p14:tracePt t="32645" x="4435475" y="2813050"/>
          <p14:tracePt t="32654" x="4494213" y="2838450"/>
          <p14:tracePt t="32662" x="4570413" y="2863850"/>
          <p14:tracePt t="32669" x="4621213" y="2881313"/>
          <p14:tracePt t="32677" x="4681538" y="2897188"/>
          <p14:tracePt t="32685" x="4714875" y="2906713"/>
          <p14:tracePt t="32694" x="4749800" y="2922588"/>
          <p14:tracePt t="32701" x="4783138" y="2932113"/>
          <p14:tracePt t="32710" x="4843463" y="2957513"/>
          <p14:tracePt t="32718" x="4902200" y="2982913"/>
          <p14:tracePt t="32725" x="4935538" y="2990850"/>
          <p14:tracePt t="32733" x="4987925" y="3025775"/>
          <p14:tracePt t="32741" x="5046663" y="3033713"/>
          <p14:tracePt t="32749" x="5089525" y="3041650"/>
          <p14:tracePt t="32758" x="5122863" y="3041650"/>
          <p14:tracePt t="32765" x="5140325" y="3041650"/>
          <p14:tracePt t="32773" x="5148263" y="3041650"/>
          <p14:tracePt t="32781" x="5165725" y="3041650"/>
          <p14:tracePt t="32789" x="5191125" y="3041650"/>
          <p14:tracePt t="32798" x="5199063" y="3041650"/>
          <p14:tracePt t="32805" x="5233988" y="3041650"/>
          <p14:tracePt t="32814" x="5267325" y="3041650"/>
          <p14:tracePt t="32821" x="5318125" y="3041650"/>
          <p14:tracePt t="32830" x="5378450" y="3051175"/>
          <p14:tracePt t="32838" x="5437188" y="3051175"/>
          <p14:tracePt t="32846" x="5505450" y="3051175"/>
          <p14:tracePt t="32854" x="5581650" y="3051175"/>
          <p14:tracePt t="32862" x="5632450" y="3051175"/>
          <p14:tracePt t="32869" x="5708650" y="3051175"/>
          <p14:tracePt t="32878" x="5751513" y="3051175"/>
          <p14:tracePt t="32885" x="5794375" y="3051175"/>
          <p14:tracePt t="32893" x="5819775" y="3051175"/>
          <p14:tracePt t="32901" x="5845175" y="3051175"/>
          <p14:tracePt t="32909" x="5853113" y="3051175"/>
          <p14:tracePt t="32917" x="5880100" y="3051175"/>
          <p14:tracePt t="32925" x="5888038" y="3051175"/>
          <p14:tracePt t="32934" x="5913438" y="3051175"/>
          <p14:tracePt t="32942" x="5921375" y="3051175"/>
          <p14:tracePt t="32949" x="5946775" y="3051175"/>
          <p14:tracePt t="32958" x="5964238" y="3051175"/>
          <p14:tracePt t="32965" x="5997575" y="3051175"/>
          <p14:tracePt t="32974" x="6015038" y="3051175"/>
          <p14:tracePt t="32982" x="6040438" y="3051175"/>
          <p14:tracePt t="32989" x="6075363" y="3033713"/>
          <p14:tracePt t="32998" x="6108700" y="3033713"/>
          <p14:tracePt t="33006" x="6159500" y="3025775"/>
          <p14:tracePt t="33014" x="6219825" y="3025775"/>
          <p14:tracePt t="33021" x="6245225" y="3025775"/>
          <p14:tracePt t="33029" x="6286500" y="3016250"/>
          <p14:tracePt t="33038" x="6296025" y="3016250"/>
          <p14:tracePt t="33046" x="6321425" y="3016250"/>
          <p14:tracePt t="33053" x="6354763" y="3008313"/>
          <p14:tracePt t="33062" x="6389688" y="2990850"/>
          <p14:tracePt t="33069" x="6397625" y="2990850"/>
          <p14:tracePt t="33078" x="6430963" y="2982913"/>
          <p14:tracePt t="33085" x="6440488" y="2982913"/>
          <p14:tracePt t="33094" x="6456363" y="2965450"/>
          <p14:tracePt t="33102" x="6465888" y="2957513"/>
          <p14:tracePt t="33109" x="6483350" y="2949575"/>
          <p14:tracePt t="33117" x="6499225" y="2949575"/>
          <p14:tracePt t="33126" x="6516688" y="2940050"/>
          <p14:tracePt t="33142" x="6524625" y="2932113"/>
          <p14:tracePt t="33149" x="6534150" y="2922588"/>
          <p14:tracePt t="33157" x="6542088" y="2922588"/>
          <p14:tracePt t="33166" x="6550025" y="2914650"/>
          <p14:tracePt t="33181" x="6550025" y="2906713"/>
          <p14:tracePt t="33198" x="6559550" y="2897188"/>
          <p14:tracePt t="33205" x="6559550" y="2881313"/>
          <p14:tracePt t="33213" x="6559550" y="2855913"/>
          <p14:tracePt t="33221" x="6559550" y="2846388"/>
          <p14:tracePt t="33229" x="6542088" y="2813050"/>
          <p14:tracePt t="33237" x="6516688" y="2787650"/>
          <p14:tracePt t="33245" x="6499225" y="2762250"/>
          <p14:tracePt t="33254" x="6491288" y="2744788"/>
          <p14:tracePt t="33261" x="6465888" y="2719388"/>
          <p14:tracePt t="33269" x="6423025" y="2693988"/>
          <p14:tracePt t="33278" x="6415088" y="2686050"/>
          <p14:tracePt t="33294" x="6380163" y="2668588"/>
          <p14:tracePt t="33301" x="6380163" y="2660650"/>
          <p14:tracePt t="33310" x="6372225" y="2660650"/>
          <p14:tracePt t="33317" x="6364288" y="2643188"/>
          <p14:tracePt t="33325" x="6364288" y="2633663"/>
          <p14:tracePt t="33333" x="6346825" y="2617788"/>
          <p14:tracePt t="33344" x="6329363" y="2608263"/>
          <p14:tracePt t="33350" x="6303963" y="2600325"/>
          <p14:tracePt t="33357" x="6270625" y="2574925"/>
          <p14:tracePt t="33366" x="6227763" y="2557463"/>
          <p14:tracePt t="33373" x="6151563" y="2524125"/>
          <p14:tracePt t="33381" x="6091238" y="2506663"/>
          <p14:tracePt t="33390" x="5997575" y="2455863"/>
          <p14:tracePt t="33397" x="5938838" y="2430463"/>
          <p14:tracePt t="33406" x="5888038" y="2405063"/>
          <p14:tracePt t="33413" x="5853113" y="2397125"/>
          <p14:tracePt t="33421" x="5827713" y="2371725"/>
          <p14:tracePt t="33429" x="5802313" y="2362200"/>
          <p14:tracePt t="33437" x="5761038" y="2328863"/>
          <p14:tracePt t="33445" x="5726113" y="2319338"/>
          <p14:tracePt t="33453" x="5692775" y="2293938"/>
          <p14:tracePt t="33462" x="5667375" y="2286000"/>
          <p14:tracePt t="33469" x="5624513" y="2278063"/>
          <p14:tracePt t="33478" x="5591175" y="2268538"/>
          <p14:tracePt t="33485" x="5556250" y="2268538"/>
          <p14:tracePt t="33494" x="5522913" y="2252663"/>
          <p14:tracePt t="33501" x="5480050" y="2252663"/>
          <p14:tracePt t="33510" x="5454650" y="2252663"/>
          <p14:tracePt t="33517" x="5429250" y="2243138"/>
          <p14:tracePt t="33525" x="5368925" y="2243138"/>
          <p14:tracePt t="33534" x="5335588" y="2243138"/>
          <p14:tracePt t="33542" x="5302250" y="2243138"/>
          <p14:tracePt t="33549" x="5249863" y="2243138"/>
          <p14:tracePt t="33558" x="5191125" y="2243138"/>
          <p14:tracePt t="33566" x="5165725" y="2243138"/>
          <p14:tracePt t="33574" x="5122863" y="2243138"/>
          <p14:tracePt t="33581" x="5072063" y="2260600"/>
          <p14:tracePt t="33589" x="5046663" y="2260600"/>
          <p14:tracePt t="33597" x="5021263" y="2260600"/>
          <p14:tracePt t="33605" x="4987925" y="2278063"/>
          <p14:tracePt t="33614" x="4970463" y="2286000"/>
          <p14:tracePt t="33622" x="4945063" y="2303463"/>
          <p14:tracePt t="33629" x="4910138" y="2319338"/>
          <p14:tracePt t="33637" x="4876800" y="2354263"/>
          <p14:tracePt t="33646" x="4868863" y="2354263"/>
          <p14:tracePt t="33653" x="4859338" y="2362200"/>
          <p14:tracePt t="33661" x="4833938" y="2397125"/>
          <p14:tracePt t="33669" x="4833938" y="2405063"/>
          <p14:tracePt t="33678" x="4818063" y="2430463"/>
          <p14:tracePt t="33685" x="4800600" y="2455863"/>
          <p14:tracePt t="33693" x="4791075" y="2481263"/>
          <p14:tracePt t="33702" x="4783138" y="2489200"/>
          <p14:tracePt t="33709" x="4757738" y="2516188"/>
          <p14:tracePt t="33717" x="4732338" y="2541588"/>
          <p14:tracePt t="33726" x="4714875" y="2574925"/>
          <p14:tracePt t="33734" x="4706938" y="2592388"/>
          <p14:tracePt t="33741" x="4681538" y="2617788"/>
          <p14:tracePt t="33749" x="4673600" y="2625725"/>
          <p14:tracePt t="33758" x="4673600" y="2633663"/>
          <p14:tracePt t="33765" x="4664075" y="2651125"/>
          <p14:tracePt t="33781" x="4664075" y="2668588"/>
          <p14:tracePt t="33789" x="4664075" y="2676525"/>
          <p14:tracePt t="33797" x="4664075" y="2686050"/>
          <p14:tracePt t="33805" x="4664075" y="2693988"/>
          <p14:tracePt t="33813" x="4664075" y="2701925"/>
          <p14:tracePt t="33821" x="4664075" y="2711450"/>
          <p14:tracePt t="33830" x="4664075" y="2719388"/>
          <p14:tracePt t="33837" x="4664075" y="2736850"/>
          <p14:tracePt t="33846" x="4673600" y="2762250"/>
          <p14:tracePt t="33853" x="4681538" y="2762250"/>
          <p14:tracePt t="33861" x="4706938" y="2787650"/>
          <p14:tracePt t="33870" x="4714875" y="2787650"/>
          <p14:tracePt t="33877" x="4740275" y="2805113"/>
          <p14:tracePt t="33886" x="4791075" y="2805113"/>
          <p14:tracePt t="33893" x="4851400" y="2820988"/>
          <p14:tracePt t="33902" x="4910138" y="2830513"/>
          <p14:tracePt t="33909" x="5013325" y="2846388"/>
          <p14:tracePt t="33917" x="5054600" y="2846388"/>
          <p14:tracePt t="33925" x="5122863" y="2855913"/>
          <p14:tracePt t="33933" x="5191125" y="2871788"/>
          <p14:tracePt t="33941" x="5259388" y="2889250"/>
          <p14:tracePt t="33950" x="5310188" y="2897188"/>
          <p14:tracePt t="33957" x="5360988" y="2897188"/>
          <p14:tracePt t="33965" x="5437188" y="2897188"/>
          <p14:tracePt t="33974" x="5454650" y="2897188"/>
          <p14:tracePt t="33981" x="5497513" y="2897188"/>
          <p14:tracePt t="33989" x="5548313" y="2897188"/>
          <p14:tracePt t="33998" x="5565775" y="2897188"/>
          <p14:tracePt t="34005" x="5599113" y="2897188"/>
          <p14:tracePt t="34014" x="5607050" y="2897188"/>
          <p14:tracePt t="34021" x="5632450" y="2889250"/>
          <p14:tracePt t="34030" x="5675313" y="2889250"/>
          <p14:tracePt t="34037" x="5718175" y="2871788"/>
          <p14:tracePt t="34045" x="5735638" y="2871788"/>
          <p14:tracePt t="34054" x="5768975" y="2863850"/>
          <p14:tracePt t="34062" x="5802313" y="2846388"/>
          <p14:tracePt t="34069" x="5853113" y="2838450"/>
          <p14:tracePt t="34077" x="5870575" y="2838450"/>
          <p14:tracePt t="34085" x="5895975" y="2838450"/>
          <p14:tracePt t="34093" x="5905500" y="2838450"/>
          <p14:tracePt t="34102" x="5921375" y="2838450"/>
          <p14:tracePt t="34109" x="5938838" y="2838450"/>
          <p14:tracePt t="34117" x="5956300" y="2838450"/>
          <p14:tracePt t="34125" x="5964238" y="2838450"/>
          <p14:tracePt t="34133" x="5981700" y="2838450"/>
          <p14:tracePt t="34141" x="5997575" y="2838450"/>
          <p14:tracePt t="34150" x="6007100" y="2838450"/>
          <p14:tracePt t="34157" x="6032500" y="2838450"/>
          <p14:tracePt t="34166" x="6075363" y="2838450"/>
          <p14:tracePt t="34174" x="6108700" y="2838450"/>
          <p14:tracePt t="34182" x="6126163" y="2838450"/>
          <p14:tracePt t="34189" x="6167438" y="2838450"/>
          <p14:tracePt t="34198" x="6184900" y="2838450"/>
          <p14:tracePt t="34205" x="6202363" y="2838450"/>
          <p14:tracePt t="34213" x="6227763" y="2838450"/>
          <p14:tracePt t="34230" x="6235700" y="2838450"/>
          <p14:tracePt t="34278" x="6253163" y="2838450"/>
          <p14:tracePt t="34294" x="6270625" y="2838450"/>
          <p14:tracePt t="34302" x="6296025" y="2838450"/>
          <p14:tracePt t="34309" x="6303963" y="2846388"/>
          <p14:tracePt t="34317" x="6311900" y="2846388"/>
          <p14:tracePt t="34325" x="6329363" y="2846388"/>
          <p14:tracePt t="34334" x="6338888" y="2846388"/>
          <p14:tracePt t="34350" x="6364288" y="2846388"/>
          <p14:tracePt t="34366" x="6372225" y="2846388"/>
          <p14:tracePt t="34382" x="6380163" y="2855913"/>
          <p14:tracePt t="35359" x="6380163" y="2863850"/>
          <p14:tracePt t="35581" x="6372225" y="2863850"/>
          <p14:tracePt t="35654" x="6364288" y="2863850"/>
          <p14:tracePt t="35686" x="6346825" y="2863850"/>
          <p14:tracePt t="36078" x="6321425" y="2871788"/>
          <p14:tracePt t="36085" x="6311900" y="2871788"/>
          <p14:tracePt t="36958" x="6311900" y="2881313"/>
          <p14:tracePt t="37102" x="6311900" y="2897188"/>
          <p14:tracePt t="37406" x="6303963" y="2914650"/>
          <p14:tracePt t="37430" x="6296025" y="2922588"/>
          <p14:tracePt t="39494" x="6278563" y="2922588"/>
          <p14:tracePt t="39526" x="6270625" y="2932113"/>
          <p14:tracePt t="40350" x="6270625" y="2922588"/>
          <p14:tracePt t="40357" x="6270625" y="2914650"/>
          <p14:tracePt t="41622" x="6278563" y="2906713"/>
          <p14:tracePt t="47958" x="6261100" y="2906713"/>
          <p14:tracePt t="48085" x="6253163" y="2906713"/>
          <p14:tracePt t="48118" x="6245225" y="2906713"/>
          <p14:tracePt t="48133" x="6235700" y="2914650"/>
          <p14:tracePt t="48141" x="6202363" y="2922588"/>
          <p14:tracePt t="48222" x="6194425" y="2922588"/>
          <p14:tracePt t="53230" x="6176963" y="2922588"/>
          <p14:tracePt t="53237" x="6159500" y="2932113"/>
          <p14:tracePt t="53245" x="6134100" y="2949575"/>
          <p14:tracePt t="53253" x="6116638" y="2957513"/>
          <p14:tracePt t="53261" x="6116638" y="2965450"/>
          <p14:tracePt t="53277" x="6116638" y="2982913"/>
          <p14:tracePt t="53285" x="6116638" y="3008313"/>
          <p14:tracePt t="53293" x="6116638" y="3016250"/>
          <p14:tracePt t="53301" x="6126163" y="3025775"/>
          <p14:tracePt t="53309" x="6142038" y="3041650"/>
          <p14:tracePt t="53317" x="6142038" y="3051175"/>
          <p14:tracePt t="53325" x="6167438" y="3076575"/>
          <p14:tracePt t="53341" x="6176963" y="3084513"/>
          <p14:tracePt t="53341" x="6184900" y="3101975"/>
          <p14:tracePt t="53349" x="6202363" y="3109913"/>
          <p14:tracePt t="53357" x="6210300" y="3127375"/>
          <p14:tracePt t="53365" x="6210300" y="3144838"/>
          <p14:tracePt t="53373" x="6219825" y="3144838"/>
          <p14:tracePt t="53381" x="6219825" y="3152775"/>
          <p14:tracePt t="53389" x="6227763" y="3170238"/>
          <p14:tracePt t="53397" x="6235700" y="3186113"/>
          <p14:tracePt t="53413" x="6245225" y="3195638"/>
          <p14:tracePt t="53421" x="6253163" y="3203575"/>
          <p14:tracePt t="53429" x="6261100" y="3203575"/>
          <p14:tracePt t="53453" x="6270625" y="3211513"/>
          <p14:tracePt t="53485" x="6278563" y="3211513"/>
          <p14:tracePt t="55774" x="6261100" y="3228975"/>
          <p14:tracePt t="55789" x="6253163" y="3246438"/>
          <p14:tracePt t="55805" x="6245225" y="3263900"/>
          <p14:tracePt t="55813" x="6227763" y="3289300"/>
          <p14:tracePt t="55837" x="6219825" y="3297238"/>
          <p14:tracePt t="55845" x="6210300" y="3314700"/>
          <p14:tracePt t="55861" x="6210300" y="3330575"/>
          <p14:tracePt t="55869" x="6210300" y="3355975"/>
          <p14:tracePt t="55885" x="6202363" y="3373438"/>
          <p14:tracePt t="55893" x="6202363" y="3382963"/>
          <p14:tracePt t="55909" x="6202363" y="3390900"/>
          <p14:tracePt t="55917" x="6202363" y="3398838"/>
          <p14:tracePt t="55925" x="6194425" y="3408363"/>
          <p14:tracePt t="55933" x="6194425" y="3416300"/>
          <p14:tracePt t="55941" x="6184900" y="3433763"/>
          <p14:tracePt t="55957" x="6184900" y="3449638"/>
          <p14:tracePt t="55965" x="6184900" y="3459163"/>
          <p14:tracePt t="55973" x="6176963" y="3475038"/>
          <p14:tracePt t="55981" x="6167438" y="3475038"/>
          <p14:tracePt t="55989" x="6167438" y="3492500"/>
          <p14:tracePt t="55997" x="6159500" y="3502025"/>
          <p14:tracePt t="56005" x="6159500" y="3517900"/>
          <p14:tracePt t="56021" x="6151563" y="3535363"/>
          <p14:tracePt t="56029" x="6151563" y="3543300"/>
          <p14:tracePt t="56037" x="6134100" y="3560763"/>
          <p14:tracePt t="56053" x="6126163" y="3578225"/>
          <p14:tracePt t="56061" x="6116638" y="3586163"/>
          <p14:tracePt t="56077" x="6108700" y="3603625"/>
          <p14:tracePt t="56093" x="6108700" y="3611563"/>
          <p14:tracePt t="56101" x="6091238" y="3619500"/>
          <p14:tracePt t="56117" x="6083300" y="3629025"/>
          <p14:tracePt t="56133" x="6083300" y="3636963"/>
          <p14:tracePt t="56261" x="6075363" y="3646488"/>
          <p14:tracePt t="56269" x="6057900" y="3646488"/>
          <p14:tracePt t="56277" x="6015038" y="3619500"/>
          <p14:tracePt t="56285" x="6007100" y="3611563"/>
          <p14:tracePt t="56293" x="5972175" y="3594100"/>
          <p14:tracePt t="56301" x="5946775" y="3578225"/>
          <p14:tracePt t="56309" x="5905500" y="3568700"/>
          <p14:tracePt t="56317" x="5827713" y="3560763"/>
          <p14:tracePt t="56325" x="5768975" y="3535363"/>
          <p14:tracePt t="56333" x="5735638" y="3527425"/>
          <p14:tracePt t="56342" x="5692775" y="3517900"/>
          <p14:tracePt t="56349" x="5657850" y="3517900"/>
          <p14:tracePt t="56357" x="5624513" y="3509963"/>
          <p14:tracePt t="56365" x="5581650" y="3509963"/>
          <p14:tracePt t="56373" x="5556250" y="3492500"/>
          <p14:tracePt t="56381" x="5530850" y="3492500"/>
          <p14:tracePt t="56389" x="5505450" y="3484563"/>
          <p14:tracePt t="56397" x="5454650" y="3484563"/>
          <p14:tracePt t="56405" x="5394325" y="3475038"/>
          <p14:tracePt t="56413" x="5353050" y="3475038"/>
          <p14:tracePt t="56421" x="5310188" y="3467100"/>
          <p14:tracePt t="56429" x="5249863" y="3467100"/>
          <p14:tracePt t="56437" x="5183188" y="3467100"/>
          <p14:tracePt t="56445" x="5122863" y="3467100"/>
          <p14:tracePt t="56453" x="5054600" y="3467100"/>
          <p14:tracePt t="56461" x="4978400" y="3467100"/>
          <p14:tracePt t="56469" x="4919663" y="3467100"/>
          <p14:tracePt t="56477" x="4894263" y="3467100"/>
          <p14:tracePt t="56485" x="4851400" y="3467100"/>
          <p14:tracePt t="56493" x="4826000" y="3467100"/>
          <p14:tracePt t="56501" x="4783138" y="3467100"/>
          <p14:tracePt t="56509" x="4740275" y="3467100"/>
          <p14:tracePt t="56517" x="4706938" y="3467100"/>
          <p14:tracePt t="56525" x="4673600" y="3467100"/>
          <p14:tracePt t="56533" x="4664075" y="3467100"/>
          <p14:tracePt t="56541" x="4638675" y="3467100"/>
          <p14:tracePt t="56549" x="4595813" y="3467100"/>
          <p14:tracePt t="56557" x="4537075" y="3467100"/>
          <p14:tracePt t="56565" x="4486275" y="3467100"/>
          <p14:tracePt t="56573" x="4435475" y="3467100"/>
          <p14:tracePt t="56581" x="4392613" y="3467100"/>
          <p14:tracePt t="56589" x="4324350" y="3467100"/>
          <p14:tracePt t="56597" x="4248150" y="3467100"/>
          <p14:tracePt t="56605" x="4187825" y="3492500"/>
          <p14:tracePt t="56613" x="4111625" y="3502025"/>
          <p14:tracePt t="56621" x="4027488" y="3527425"/>
          <p14:tracePt t="56629" x="3959225" y="3527425"/>
          <p14:tracePt t="56637" x="3890963" y="3552825"/>
          <p14:tracePt t="56645" x="3822700" y="3568700"/>
          <p14:tracePt t="56653" x="3738563" y="3568700"/>
          <p14:tracePt t="56661" x="3678238" y="3578225"/>
          <p14:tracePt t="56669" x="3602038" y="3594100"/>
          <p14:tracePt t="56677" x="3525838" y="3603625"/>
          <p14:tracePt t="56685" x="3467100" y="3619500"/>
          <p14:tracePt t="56693" x="3432175" y="3619500"/>
          <p14:tracePt t="56701" x="3414713" y="3629025"/>
          <p14:tracePt t="56709" x="3373438" y="3629025"/>
          <p14:tracePt t="56717" x="3313113" y="3646488"/>
          <p14:tracePt t="56725" x="3262313" y="3646488"/>
          <p14:tracePt t="56733" x="3244850" y="3646488"/>
          <p14:tracePt t="56741" x="3219450" y="3662363"/>
          <p14:tracePt t="56749" x="3186113" y="3662363"/>
          <p14:tracePt t="56757" x="3143250" y="3687763"/>
          <p14:tracePt t="56765" x="3092450" y="3697288"/>
          <p14:tracePt t="56773" x="3074988" y="3713163"/>
          <p14:tracePt t="56781" x="3041650" y="3730625"/>
          <p14:tracePt t="56789" x="2990850" y="3738563"/>
          <p14:tracePt t="56797" x="2930525" y="3756025"/>
          <p14:tracePt t="56805" x="2854325" y="3781425"/>
          <p14:tracePt t="56813" x="2820988" y="3790950"/>
          <p14:tracePt t="56821" x="2760663" y="3806825"/>
          <p14:tracePt t="56829" x="2701925" y="3841750"/>
          <p14:tracePt t="56837" x="2625725" y="3867150"/>
          <p14:tracePt t="56845" x="2532063" y="3908425"/>
          <p14:tracePt t="56853" x="2471738" y="3943350"/>
          <p14:tracePt t="56861" x="2420938" y="3960813"/>
          <p14:tracePt t="56869" x="2336800" y="4002088"/>
          <p14:tracePt t="56877" x="2276475" y="4011613"/>
          <p14:tracePt t="56885" x="2225675" y="4019550"/>
          <p14:tracePt t="56893" x="2192338" y="4062413"/>
          <p14:tracePt t="56901" x="2141538" y="4105275"/>
          <p14:tracePt t="56909" x="2090738" y="4138613"/>
          <p14:tracePt t="56917" x="2065338" y="4156075"/>
          <p14:tracePt t="56925" x="2022475" y="4189413"/>
          <p14:tracePt t="56933" x="2005013" y="4206875"/>
          <p14:tracePt t="56941" x="1962150" y="4249738"/>
          <p14:tracePt t="56949" x="1936750" y="4283075"/>
          <p14:tracePt t="56957" x="1928813" y="4308475"/>
          <p14:tracePt t="56965" x="1920875" y="4325938"/>
          <p14:tracePt t="56973" x="1903413" y="4359275"/>
          <p14:tracePt t="56981" x="1885950" y="4410075"/>
          <p14:tracePt t="56989" x="1878013" y="4445000"/>
          <p14:tracePt t="56997" x="1878013" y="4478338"/>
          <p14:tracePt t="57005" x="1860550" y="4521200"/>
          <p14:tracePt t="57013" x="1860550" y="4538663"/>
          <p14:tracePt t="57021" x="1860550" y="4564063"/>
          <p14:tracePt t="57029" x="1860550" y="4579938"/>
          <p14:tracePt t="57037" x="1868488" y="4605338"/>
          <p14:tracePt t="57045" x="1893888" y="4648200"/>
          <p14:tracePt t="57053" x="1903413" y="4665663"/>
          <p14:tracePt t="57061" x="1911350" y="4691063"/>
          <p14:tracePt t="57069" x="1920875" y="4733925"/>
          <p14:tracePt t="57077" x="1920875" y="4741863"/>
          <p14:tracePt t="57085" x="1946275" y="4767263"/>
          <p14:tracePt t="57093" x="1954213" y="4802188"/>
          <p14:tracePt t="57101" x="1987550" y="4843463"/>
          <p14:tracePt t="57109" x="2005013" y="4860925"/>
          <p14:tracePt t="57117" x="2038350" y="4886325"/>
          <p14:tracePt t="57125" x="2073275" y="4919663"/>
          <p14:tracePt t="57133" x="2098675" y="4929188"/>
          <p14:tracePt t="57141" x="2124075" y="4962525"/>
          <p14:tracePt t="57149" x="2157413" y="4972050"/>
          <p14:tracePt t="57157" x="2208213" y="4987925"/>
          <p14:tracePt t="57165" x="2268538" y="4997450"/>
          <p14:tracePt t="57173" x="2336800" y="5005388"/>
          <p14:tracePt t="57181" x="2413000" y="5022850"/>
          <p14:tracePt t="57189" x="2471738" y="5022850"/>
          <p14:tracePt t="57197" x="2574925" y="5056188"/>
          <p14:tracePt t="57205" x="2676525" y="5056188"/>
          <p14:tracePt t="57213" x="2744788" y="5056188"/>
          <p14:tracePt t="57221" x="2828925" y="5056188"/>
          <p14:tracePt t="57229" x="2930525" y="5056188"/>
          <p14:tracePt t="57237" x="3016250" y="5056188"/>
          <p14:tracePt t="57245" x="3109913" y="5064125"/>
          <p14:tracePt t="57253" x="3211513" y="5064125"/>
          <p14:tracePt t="57261" x="3254375" y="5064125"/>
          <p14:tracePt t="57269" x="3297238" y="5064125"/>
          <p14:tracePt t="57277" x="3322638" y="5064125"/>
          <p14:tracePt t="57285" x="3355975" y="5064125"/>
          <p14:tracePt t="57293" x="3389313" y="5064125"/>
          <p14:tracePt t="57301" x="3424238" y="5056188"/>
          <p14:tracePt t="57309" x="3467100" y="5048250"/>
          <p14:tracePt t="57317" x="3492500" y="5038725"/>
          <p14:tracePt t="57325" x="3525838" y="5022850"/>
          <p14:tracePt t="57333" x="3559175" y="4997450"/>
          <p14:tracePt t="57347" x="3594100" y="4987925"/>
          <p14:tracePt t="57349" x="3644900" y="4954588"/>
          <p14:tracePt t="57357" x="3687763" y="4937125"/>
          <p14:tracePt t="57365" x="3729038" y="4911725"/>
          <p14:tracePt t="57373" x="3756025" y="4894263"/>
          <p14:tracePt t="57381" x="3789363" y="4868863"/>
          <p14:tracePt t="57389" x="3789363" y="4860925"/>
          <p14:tracePt t="57397" x="3822700" y="4835525"/>
          <p14:tracePt t="57405" x="3832225" y="4835525"/>
          <p14:tracePt t="57413" x="3832225" y="4827588"/>
          <p14:tracePt t="57421" x="3848100" y="4810125"/>
          <p14:tracePt t="57429" x="3857625" y="4802188"/>
          <p14:tracePt t="57437" x="3865563" y="4784725"/>
          <p14:tracePt t="57445" x="3865563" y="4767263"/>
          <p14:tracePt t="57453" x="3900488" y="4724400"/>
          <p14:tracePt t="57461" x="3908425" y="4699000"/>
          <p14:tracePt t="57469" x="3933825" y="4630738"/>
          <p14:tracePt t="57477" x="3941763" y="4589463"/>
          <p14:tracePt t="57485" x="3951288" y="4538663"/>
          <p14:tracePt t="57493" x="3951288" y="4513263"/>
          <p14:tracePt t="57501" x="3951288" y="4486275"/>
          <p14:tracePt t="57509" x="3951288" y="4460875"/>
          <p14:tracePt t="57517" x="3951288" y="4452938"/>
          <p14:tracePt t="57525" x="3951288" y="4427538"/>
          <p14:tracePt t="57533" x="3951288" y="4410075"/>
          <p14:tracePt t="57541" x="3941763" y="4376738"/>
          <p14:tracePt t="57549" x="3933825" y="4368800"/>
          <p14:tracePt t="57557" x="3925888" y="4341813"/>
          <p14:tracePt t="57565" x="3900488" y="4316413"/>
          <p14:tracePt t="57573" x="3873500" y="4300538"/>
          <p14:tracePt t="57581" x="3848100" y="4283075"/>
          <p14:tracePt t="57589" x="3822700" y="4257675"/>
          <p14:tracePt t="57597" x="3789363" y="4240213"/>
          <p14:tracePt t="57605" x="3763963" y="4214813"/>
          <p14:tracePt t="57613" x="3746500" y="4206875"/>
          <p14:tracePt t="57621" x="3721100" y="4197350"/>
          <p14:tracePt t="57629" x="3695700" y="4181475"/>
          <p14:tracePt t="57637" x="3662363" y="4164013"/>
          <p14:tracePt t="57645" x="3636963" y="4146550"/>
          <p14:tracePt t="57653" x="3602038" y="4130675"/>
          <p14:tracePt t="57661" x="3559175" y="4121150"/>
          <p14:tracePt t="57669" x="3508375" y="4079875"/>
          <p14:tracePt t="57677" x="3432175" y="4070350"/>
          <p14:tracePt t="57685" x="3355975" y="4037013"/>
          <p14:tracePt t="57693" x="3297238" y="4027488"/>
          <p14:tracePt t="57701" x="3228975" y="4019550"/>
          <p14:tracePt t="57709" x="3160713" y="3986213"/>
          <p14:tracePt t="57717" x="3117850" y="3976688"/>
          <p14:tracePt t="57725" x="3084513" y="3968750"/>
          <p14:tracePt t="57733" x="3024188" y="3968750"/>
          <p14:tracePt t="57741" x="2990850" y="3951288"/>
          <p14:tracePt t="57749" x="2955925" y="3951288"/>
          <p14:tracePt t="57757" x="2905125" y="3943350"/>
          <p14:tracePt t="57765" x="2846388" y="3943350"/>
          <p14:tracePt t="57773" x="2770188" y="3925888"/>
          <p14:tracePt t="57781" x="2676525" y="3925888"/>
          <p14:tracePt t="57789" x="2574925" y="3925888"/>
          <p14:tracePt t="57797" x="2463800" y="3925888"/>
          <p14:tracePt t="57805" x="2336800" y="3925888"/>
          <p14:tracePt t="57813" x="2208213" y="3925888"/>
          <p14:tracePt t="57821" x="2081213" y="3925888"/>
          <p14:tracePt t="57829" x="1954213" y="3925888"/>
          <p14:tracePt t="57837" x="1911350" y="3925888"/>
          <p14:tracePt t="57845" x="1852613" y="3925888"/>
          <p14:tracePt t="57853" x="1835150" y="3925888"/>
          <p14:tracePt t="57861" x="1801813" y="3925888"/>
          <p14:tracePt t="57869" x="1776413" y="3935413"/>
          <p14:tracePt t="57877" x="1749425" y="3951288"/>
          <p14:tracePt t="57893" x="1741488" y="3960813"/>
          <p14:tracePt t="57901" x="1724025" y="3968750"/>
          <p14:tracePt t="57917" x="1698625" y="3986213"/>
          <p14:tracePt t="57925" x="1682750" y="4002088"/>
          <p14:tracePt t="57933" x="1631950" y="4044950"/>
          <p14:tracePt t="57941" x="1597025" y="4070350"/>
          <p14:tracePt t="57950" x="1563688" y="4121150"/>
          <p14:tracePt t="57957" x="1512888" y="4171950"/>
          <p14:tracePt t="57965" x="1487488" y="4206875"/>
          <p14:tracePt t="57973" x="1444625" y="4249738"/>
          <p14:tracePt t="57981" x="1435100" y="4265613"/>
          <p14:tracePt t="57989" x="1409700" y="4308475"/>
          <p14:tracePt t="57997" x="1409700" y="4325938"/>
          <p14:tracePt t="58005" x="1401763" y="4351338"/>
          <p14:tracePt t="58013" x="1401763" y="4384675"/>
          <p14:tracePt t="58021" x="1384300" y="4419600"/>
          <p14:tracePt t="58029" x="1384300" y="4452938"/>
          <p14:tracePt t="58037" x="1384300" y="4495800"/>
          <p14:tracePt t="58045" x="1384300" y="4538663"/>
          <p14:tracePt t="58053" x="1384300" y="4579938"/>
          <p14:tracePt t="58061" x="1393825" y="4614863"/>
          <p14:tracePt t="58069" x="1401763" y="4673600"/>
          <p14:tracePt t="58077" x="1444625" y="4724400"/>
          <p14:tracePt t="58085" x="1470025" y="4775200"/>
          <p14:tracePt t="58093" x="1528763" y="4852988"/>
          <p14:tracePt t="58101" x="1579563" y="4929188"/>
          <p14:tracePt t="58109" x="1665288" y="5013325"/>
          <p14:tracePt t="58117" x="1698625" y="5038725"/>
          <p14:tracePt t="58125" x="1758950" y="5081588"/>
          <p14:tracePt t="58133" x="1843088" y="5124450"/>
          <p14:tracePt t="58141" x="1903413" y="5167313"/>
          <p14:tracePt t="58149" x="1979613" y="5200650"/>
          <p14:tracePt t="58157" x="2073275" y="5243513"/>
          <p14:tracePt t="58165" x="2116138" y="5251450"/>
          <p14:tracePt t="58173" x="2192338" y="5286375"/>
          <p14:tracePt t="58181" x="2268538" y="5294313"/>
          <p14:tracePt t="58189" x="2327275" y="5302250"/>
          <p14:tracePt t="58197" x="2395538" y="5327650"/>
          <p14:tracePt t="58205" x="2489200" y="5337175"/>
          <p14:tracePt t="58213" x="2557463" y="5337175"/>
          <p14:tracePt t="58221" x="2641600" y="5337175"/>
          <p14:tracePt t="58229" x="2709863" y="5337175"/>
          <p14:tracePt t="58237" x="2795588" y="5337175"/>
          <p14:tracePt t="58245" x="2871788" y="5337175"/>
          <p14:tracePt t="58253" x="2955925" y="5337175"/>
          <p14:tracePt t="58261" x="2998788" y="5327650"/>
          <p14:tracePt t="58269" x="3041650" y="5311775"/>
          <p14:tracePt t="58277" x="3100388" y="5276850"/>
          <p14:tracePt t="58285" x="3160713" y="5260975"/>
          <p14:tracePt t="58293" x="3203575" y="5235575"/>
          <p14:tracePt t="58301" x="3244850" y="5200650"/>
          <p14:tracePt t="58309" x="3287713" y="5175250"/>
          <p14:tracePt t="58317" x="3322638" y="5149850"/>
          <p14:tracePt t="58325" x="3348038" y="5124450"/>
          <p14:tracePt t="58333" x="3381375" y="5081588"/>
          <p14:tracePt t="58352" x="3441700" y="5022850"/>
          <p14:tracePt t="58357" x="3475038" y="4972050"/>
          <p14:tracePt t="58365" x="3508375" y="4919663"/>
          <p14:tracePt t="58373" x="3525838" y="4868863"/>
          <p14:tracePt t="58381" x="3559175" y="4827588"/>
          <p14:tracePt t="58389" x="3559175" y="4775200"/>
          <p14:tracePt t="58398" x="3586163" y="4733925"/>
          <p14:tracePt t="58405" x="3611563" y="4665663"/>
          <p14:tracePt t="58413" x="3611563" y="4614863"/>
          <p14:tracePt t="58421" x="3627438" y="4564063"/>
          <p14:tracePt t="58429" x="3627438" y="4503738"/>
          <p14:tracePt t="58437" x="3636963" y="4460875"/>
          <p14:tracePt t="58445" x="3636963" y="4419600"/>
          <p14:tracePt t="58453" x="3636963" y="4368800"/>
          <p14:tracePt t="58461" x="3636963" y="4341813"/>
          <p14:tracePt t="58469" x="3636963" y="4316413"/>
          <p14:tracePt t="58477" x="3636963" y="4300538"/>
          <p14:tracePt t="58485" x="3619500" y="4265613"/>
          <p14:tracePt t="58493" x="3611563" y="4257675"/>
          <p14:tracePt t="58501" x="3594100" y="4224338"/>
          <p14:tracePt t="58509" x="3594100" y="4214813"/>
          <p14:tracePt t="58517" x="3586163" y="4206875"/>
          <p14:tracePt t="58525" x="3559175" y="4189413"/>
          <p14:tracePt t="58533" x="3525838" y="4171950"/>
          <p14:tracePt t="58541" x="3475038" y="4138613"/>
          <p14:tracePt t="58549" x="3441700" y="4121150"/>
          <p14:tracePt t="58557" x="3389313" y="4095750"/>
          <p14:tracePt t="58565" x="3363913" y="4087813"/>
          <p14:tracePt t="58573" x="3287713" y="4070350"/>
          <p14:tracePt t="58581" x="3236913" y="4052888"/>
          <p14:tracePt t="58589" x="3211513" y="4052888"/>
          <p14:tracePt t="58597" x="3178175" y="4052888"/>
          <p14:tracePt t="58605" x="3135313" y="4052888"/>
          <p14:tracePt t="58613" x="3109913" y="4052888"/>
          <p14:tracePt t="58621" x="3100388" y="4052888"/>
          <p14:tracePt t="58629" x="3059113" y="4052888"/>
          <p14:tracePt t="58637" x="3024188" y="4052888"/>
          <p14:tracePt t="58645" x="2982913" y="4052888"/>
          <p14:tracePt t="58653" x="2955925" y="4052888"/>
          <p14:tracePt t="58661" x="2922588" y="4052888"/>
          <p14:tracePt t="58669" x="2905125" y="4062413"/>
          <p14:tracePt t="58677" x="2879725" y="4070350"/>
          <p14:tracePt t="58685" x="2854325" y="4095750"/>
          <p14:tracePt t="58693" x="2828925" y="4113213"/>
          <p14:tracePt t="58701" x="2811463" y="4121150"/>
          <p14:tracePt t="58709" x="2795588" y="4146550"/>
          <p14:tracePt t="58717" x="2778125" y="4164013"/>
          <p14:tracePt t="58725" x="2760663" y="4189413"/>
          <p14:tracePt t="58733" x="2744788" y="4214813"/>
          <p14:tracePt t="58741" x="2735263" y="4249738"/>
          <p14:tracePt t="58749" x="2709863" y="4283075"/>
          <p14:tracePt t="58757" x="2701925" y="4316413"/>
          <p14:tracePt t="58765" x="2684463" y="4359275"/>
          <p14:tracePt t="58773" x="2659063" y="4410075"/>
          <p14:tracePt t="58781" x="2659063" y="4435475"/>
          <p14:tracePt t="58789" x="2651125" y="4478338"/>
          <p14:tracePt t="58797" x="2641600" y="4513263"/>
          <p14:tracePt t="58805" x="2633663" y="4546600"/>
          <p14:tracePt t="58813" x="2633663" y="4564063"/>
          <p14:tracePt t="58821" x="2633663" y="4597400"/>
          <p14:tracePt t="58829" x="2633663" y="4630738"/>
          <p14:tracePt t="58837" x="2633663" y="4673600"/>
          <p14:tracePt t="58845" x="2633663" y="4716463"/>
          <p14:tracePt t="58853" x="2651125" y="4749800"/>
          <p14:tracePt t="58861" x="2684463" y="4792663"/>
          <p14:tracePt t="58869" x="2727325" y="4843463"/>
          <p14:tracePt t="58877" x="2752725" y="4878388"/>
          <p14:tracePt t="58885" x="2803525" y="4946650"/>
          <p14:tracePt t="58893" x="2828925" y="4962525"/>
          <p14:tracePt t="58901" x="2854325" y="4987925"/>
          <p14:tracePt t="58909" x="2879725" y="5013325"/>
          <p14:tracePt t="58917" x="2905125" y="5038725"/>
          <p14:tracePt t="58925" x="2914650" y="5038725"/>
          <p14:tracePt t="58933" x="2940050" y="5048250"/>
          <p14:tracePt t="58941" x="2965450" y="5056188"/>
          <p14:tracePt t="58949" x="2973388" y="5056188"/>
          <p14:tracePt t="58957" x="2998788" y="5056188"/>
          <p14:tracePt t="58965" x="3033713" y="5056188"/>
          <p14:tracePt t="58973" x="3041650" y="5056188"/>
          <p14:tracePt t="58981" x="3074988" y="5056188"/>
          <p14:tracePt t="58989" x="3109913" y="5056188"/>
          <p14:tracePt t="58997" x="3135313" y="5056188"/>
          <p14:tracePt t="59005" x="3152775" y="5056188"/>
          <p14:tracePt t="59013" x="3186113" y="5056188"/>
          <p14:tracePt t="59021" x="3194050" y="5056188"/>
          <p14:tracePt t="59037" x="3211513" y="5048250"/>
          <p14:tracePt t="59069" x="3219450" y="5048250"/>
          <p14:tracePt t="59445" x="3228975" y="5048250"/>
          <p14:tracePt t="59461" x="3236913" y="5048250"/>
          <p14:tracePt t="59469" x="3254375" y="5038725"/>
          <p14:tracePt t="59477" x="3262313" y="5038725"/>
          <p14:tracePt t="59485" x="3287713" y="5038725"/>
          <p14:tracePt t="59493" x="3297238" y="5038725"/>
          <p14:tracePt t="59501" x="3322638" y="5038725"/>
          <p14:tracePt t="59509" x="3348038" y="5038725"/>
          <p14:tracePt t="59517" x="3373438" y="5038725"/>
          <p14:tracePt t="59525" x="3432175" y="5038725"/>
          <p14:tracePt t="59533" x="3500438" y="5038725"/>
          <p14:tracePt t="59541" x="3602038" y="5038725"/>
          <p14:tracePt t="59549" x="3695700" y="5038725"/>
          <p14:tracePt t="59557" x="3797300" y="5038725"/>
          <p14:tracePt t="59565" x="3900488" y="5038725"/>
          <p14:tracePt t="59573" x="3951288" y="5038725"/>
          <p14:tracePt t="59581" x="4035425" y="5038725"/>
          <p14:tracePt t="59589" x="4086225" y="5038725"/>
          <p14:tracePt t="59597" x="4103688" y="5038725"/>
          <p14:tracePt t="59605" x="4129088" y="5030788"/>
          <p14:tracePt t="59613" x="4146550" y="5030788"/>
          <p14:tracePt t="59621" x="4154488" y="5030788"/>
          <p14:tracePt t="59629" x="4179888" y="5013325"/>
          <p14:tracePt t="59645" x="4205288" y="5013325"/>
          <p14:tracePt t="59653" x="4240213" y="5005388"/>
          <p14:tracePt t="59661" x="4281488" y="5005388"/>
          <p14:tracePt t="59669" x="4324350" y="5005388"/>
          <p14:tracePt t="59677" x="4367213" y="4997450"/>
          <p14:tracePt t="59685" x="4410075" y="4997450"/>
          <p14:tracePt t="59693" x="4468813" y="4997450"/>
          <p14:tracePt t="59701" x="4503738" y="4997450"/>
          <p14:tracePt t="59709" x="4545013" y="4997450"/>
          <p14:tracePt t="59717" x="4570413" y="4997450"/>
          <p14:tracePt t="59725" x="4595813" y="4997450"/>
          <p14:tracePt t="59733" x="4621213" y="4997450"/>
          <p14:tracePt t="59741" x="4646613" y="4997450"/>
          <p14:tracePt t="59749" x="4664075" y="4997450"/>
          <p14:tracePt t="59757" x="4681538" y="4997450"/>
          <p14:tracePt t="59765" x="4699000" y="4997450"/>
          <p14:tracePt t="59773" x="4706938" y="4997450"/>
          <p14:tracePt t="59781" x="4714875" y="4997450"/>
          <p14:tracePt t="59789" x="4732338" y="4997450"/>
          <p14:tracePt t="59797" x="4740275" y="4997450"/>
          <p14:tracePt t="59805" x="4749800" y="4997450"/>
          <p14:tracePt t="59813" x="4757738" y="4997450"/>
          <p14:tracePt t="59829" x="4765675" y="4997450"/>
          <p14:tracePt t="59925" x="4775200" y="4997450"/>
          <p14:tracePt t="59949" x="4791075" y="4997450"/>
          <p14:tracePt t="59957" x="4800600" y="4997450"/>
          <p14:tracePt t="59965" x="4808538" y="4997450"/>
          <p14:tracePt t="59973" x="4833938" y="4997450"/>
          <p14:tracePt t="59981" x="4859338" y="4997450"/>
          <p14:tracePt t="59989" x="4868863" y="4997450"/>
          <p14:tracePt t="59997" x="4910138" y="4997450"/>
          <p14:tracePt t="60005" x="4935538" y="4997450"/>
          <p14:tracePt t="60013" x="4953000" y="4987925"/>
          <p14:tracePt t="60021" x="4987925" y="4962525"/>
          <p14:tracePt t="60029" x="5003800" y="4946650"/>
          <p14:tracePt t="60037" x="5029200" y="4946650"/>
          <p14:tracePt t="60045" x="5038725" y="4919663"/>
          <p14:tracePt t="60053" x="5064125" y="4911725"/>
          <p14:tracePt t="60062" x="5072063" y="4894263"/>
          <p14:tracePt t="60069" x="5080000" y="4886325"/>
          <p14:tracePt t="60077" x="5080000" y="4878388"/>
          <p14:tracePt t="60085" x="5097463" y="4868863"/>
          <p14:tracePt t="60093" x="5106988" y="4852988"/>
          <p14:tracePt t="60101" x="5114925" y="4843463"/>
          <p14:tracePt t="60109" x="5114925" y="4827588"/>
          <p14:tracePt t="60117" x="5122863" y="4818063"/>
          <p14:tracePt t="60125" x="5132388" y="4818063"/>
          <p14:tracePt t="60133" x="5140325" y="4810125"/>
          <p14:tracePt t="60141" x="5140325" y="4802188"/>
          <p14:tracePt t="60149" x="5148263" y="4792663"/>
          <p14:tracePt t="60165" x="5165725" y="4775200"/>
          <p14:tracePt t="60173" x="5165725" y="4759325"/>
          <p14:tracePt t="60181" x="5173663" y="4759325"/>
          <p14:tracePt t="60189" x="5173663" y="4749800"/>
          <p14:tracePt t="60197" x="5183188" y="4741863"/>
          <p14:tracePt t="60205" x="5191125" y="4733925"/>
          <p14:tracePt t="60213" x="5199063" y="4716463"/>
          <p14:tracePt t="60229" x="5208588" y="4691063"/>
          <p14:tracePt t="60253" x="5216525" y="4673600"/>
          <p14:tracePt t="60309" x="5224463" y="4673600"/>
          <p14:tracePt t="60622" x="5233988" y="4665663"/>
          <p14:tracePt t="60693" x="5233988" y="4657725"/>
          <p14:tracePt t="61037" x="5241925" y="4657725"/>
          <p14:tracePt t="61045" x="5249863" y="4648200"/>
          <p14:tracePt t="61077" x="5249863" y="4640263"/>
          <p14:tracePt t="61181" x="5259388" y="4640263"/>
          <p14:tracePt t="61237" x="5267325" y="4640263"/>
          <p14:tracePt t="61245" x="5276850" y="4640263"/>
          <p14:tracePt t="61261" x="5292725" y="4640263"/>
          <p14:tracePt t="61269" x="5310188" y="4640263"/>
          <p14:tracePt t="61277" x="5335588" y="4665663"/>
          <p14:tracePt t="61285" x="5394325" y="4699000"/>
          <p14:tracePt t="61293" x="5411788" y="4716463"/>
          <p14:tracePt t="61301" x="5454650" y="4759325"/>
          <p14:tracePt t="61309" x="5548313" y="4802188"/>
          <p14:tracePt t="61317" x="5581650" y="4818063"/>
          <p14:tracePt t="61325" x="5632450" y="4852988"/>
          <p14:tracePt t="61337" x="5683250" y="4868863"/>
          <p14:tracePt t="61341" x="5726113" y="4894263"/>
          <p14:tracePt t="61349" x="5794375" y="4919663"/>
          <p14:tracePt t="61357" x="5895975" y="4962525"/>
          <p14:tracePt t="61365" x="5956300" y="4987925"/>
          <p14:tracePt t="61373" x="6049963" y="5022850"/>
          <p14:tracePt t="61381" x="6116638" y="5030788"/>
          <p14:tracePt t="61389" x="6219825" y="5064125"/>
          <p14:tracePt t="61397" x="6296025" y="5073650"/>
          <p14:tracePt t="61405" x="6397625" y="5081588"/>
          <p14:tracePt t="61413" x="6483350" y="5099050"/>
          <p14:tracePt t="61421" x="6567488" y="5116513"/>
          <p14:tracePt t="61429" x="6626225" y="5124450"/>
          <p14:tracePt t="61437" x="6686550" y="5124450"/>
          <p14:tracePt t="61445" x="6745288" y="5124450"/>
          <p14:tracePt t="61453" x="6788150" y="5124450"/>
          <p14:tracePt t="61461" x="6823075" y="5124450"/>
          <p14:tracePt t="61470" x="6864350" y="5124450"/>
          <p14:tracePt t="61477" x="6881813" y="5124450"/>
          <p14:tracePt t="61485" x="6924675" y="5124450"/>
          <p14:tracePt t="61493" x="7026275" y="5124450"/>
          <p14:tracePt t="61501" x="7085013" y="5116513"/>
          <p14:tracePt t="61509" x="7119938" y="5106988"/>
          <p14:tracePt t="61517" x="7162800" y="5099050"/>
          <p14:tracePt t="61525" x="7196138" y="5099050"/>
          <p14:tracePt t="61533" x="7246938" y="5073650"/>
          <p14:tracePt t="61541" x="7272338" y="5073650"/>
          <p14:tracePt t="61549" x="7297738" y="5056188"/>
          <p14:tracePt t="61557" x="7323138" y="5056188"/>
          <p14:tracePt t="61565" x="7358063" y="5030788"/>
          <p14:tracePt t="61573" x="7408863" y="5005388"/>
          <p14:tracePt t="61581" x="7426325" y="4997450"/>
          <p14:tracePt t="61589" x="7434263" y="4987925"/>
          <p14:tracePt t="61597" x="7451725" y="4972050"/>
          <p14:tracePt t="61605" x="7459663" y="4962525"/>
          <p14:tracePt t="61613" x="7467600" y="4929188"/>
          <p14:tracePt t="61621" x="7493000" y="4903788"/>
          <p14:tracePt t="61629" x="7493000" y="4868863"/>
          <p14:tracePt t="61637" x="7493000" y="4827588"/>
          <p14:tracePt t="61645" x="7493000" y="4792663"/>
          <p14:tracePt t="61653" x="7493000" y="4749800"/>
          <p14:tracePt t="61661" x="7493000" y="4724400"/>
          <p14:tracePt t="61669" x="7493000" y="4708525"/>
          <p14:tracePt t="61677" x="7493000" y="4673600"/>
          <p14:tracePt t="61685" x="7485063" y="4640263"/>
          <p14:tracePt t="61693" x="7485063" y="4630738"/>
          <p14:tracePt t="61701" x="7467600" y="4605338"/>
          <p14:tracePt t="61709" x="7459663" y="4579938"/>
          <p14:tracePt t="61717" x="7442200" y="4564063"/>
          <p14:tracePt t="61725" x="7426325" y="4554538"/>
          <p14:tracePt t="61733" x="7391400" y="4538663"/>
          <p14:tracePt t="61741" x="7366000" y="4521200"/>
          <p14:tracePt t="61749" x="7332663" y="4503738"/>
          <p14:tracePt t="61757" x="7281863" y="4460875"/>
          <p14:tracePt t="61765" x="7246938" y="4445000"/>
          <p14:tracePt t="61773" x="7196138" y="4410075"/>
          <p14:tracePt t="61781" x="7137400" y="4394200"/>
          <p14:tracePt t="61789" x="7069138" y="4351338"/>
          <p14:tracePt t="61797" x="6983413" y="4316413"/>
          <p14:tracePt t="61805" x="6889750" y="4283075"/>
          <p14:tracePt t="61813" x="6823075" y="4249738"/>
          <p14:tracePt t="61822" x="6745288" y="4240213"/>
          <p14:tracePt t="61829" x="6686550" y="4232275"/>
          <p14:tracePt t="61837" x="6653213" y="4232275"/>
          <p14:tracePt t="61845" x="6600825" y="4214813"/>
          <p14:tracePt t="61861" x="6584950" y="4214813"/>
          <p14:tracePt t="61869" x="6575425" y="4214813"/>
          <p14:tracePt t="61877" x="6567488" y="4214813"/>
          <p14:tracePt t="61885" x="6542088" y="4214813"/>
          <p14:tracePt t="61893" x="6508750" y="4214813"/>
          <p14:tracePt t="61901" x="6491288" y="4214813"/>
          <p14:tracePt t="61909" x="6448425" y="4214813"/>
          <p14:tracePt t="61917" x="6397625" y="4240213"/>
          <p14:tracePt t="61925" x="6372225" y="4249738"/>
          <p14:tracePt t="61933" x="6329363" y="4257675"/>
          <p14:tracePt t="61941" x="6270625" y="4283075"/>
          <p14:tracePt t="61949" x="6219825" y="4316413"/>
          <p14:tracePt t="61957" x="6167438" y="4325938"/>
          <p14:tracePt t="61965" x="6134100" y="4351338"/>
          <p14:tracePt t="61973" x="6075363" y="4394200"/>
          <p14:tracePt t="61981" x="6065838" y="4402138"/>
          <p14:tracePt t="61989" x="6024563" y="4435475"/>
          <p14:tracePt t="61997" x="5989638" y="4460875"/>
          <p14:tracePt t="62005" x="5964238" y="4486275"/>
          <p14:tracePt t="62013" x="5938838" y="4513263"/>
          <p14:tracePt t="62021" x="5930900" y="4521200"/>
          <p14:tracePt t="62029" x="5905500" y="4572000"/>
          <p14:tracePt t="62037" x="5895975" y="4614863"/>
          <p14:tracePt t="62045" x="5888038" y="4665663"/>
          <p14:tracePt t="62053" x="5888038" y="4683125"/>
          <p14:tracePt t="62061" x="5888038" y="4708525"/>
          <p14:tracePt t="62069" x="5888038" y="4733925"/>
          <p14:tracePt t="62077" x="5888038" y="4741863"/>
          <p14:tracePt t="62085" x="5888038" y="4775200"/>
          <p14:tracePt t="62093" x="5888038" y="4802188"/>
          <p14:tracePt t="62101" x="5921375" y="4835525"/>
          <p14:tracePt t="62109" x="5946775" y="4868863"/>
          <p14:tracePt t="62117" x="5997575" y="4911725"/>
          <p14:tracePt t="62125" x="6057900" y="4937125"/>
          <p14:tracePt t="62133" x="6159500" y="4972050"/>
          <p14:tracePt t="62141" x="6253163" y="4987925"/>
          <p14:tracePt t="62149" x="6338888" y="5022850"/>
          <p14:tracePt t="62157" x="6423025" y="5022850"/>
          <p14:tracePt t="62165" x="6499225" y="5030788"/>
          <p14:tracePt t="62173" x="6559550" y="5038725"/>
          <p14:tracePt t="62181" x="6643688" y="5038725"/>
          <p14:tracePt t="62189" x="6704013" y="5038725"/>
          <p14:tracePt t="62197" x="6745288" y="5038725"/>
          <p14:tracePt t="62205" x="6788150" y="5038725"/>
          <p14:tracePt t="62213" x="6831013" y="5038725"/>
          <p14:tracePt t="62221" x="6873875" y="5038725"/>
          <p14:tracePt t="62229" x="6899275" y="5038725"/>
          <p14:tracePt t="62237" x="6915150" y="5038725"/>
          <p14:tracePt t="62245" x="6932613" y="5030788"/>
          <p14:tracePt t="62253" x="6958013" y="5022850"/>
          <p14:tracePt t="62261" x="6967538" y="5013325"/>
          <p14:tracePt t="62269" x="6975475" y="5005388"/>
          <p14:tracePt t="62277" x="6992938" y="4997450"/>
          <p14:tracePt t="62285" x="7008813" y="4987925"/>
          <p14:tracePt t="62293" x="7018338" y="4979988"/>
          <p14:tracePt t="62301" x="7018338" y="4972050"/>
          <p14:tracePt t="62309" x="7034213" y="4972050"/>
          <p14:tracePt t="62317" x="7051675" y="4954588"/>
          <p14:tracePt t="62325" x="7051675" y="4946650"/>
          <p14:tracePt t="62342" x="7059613" y="4946650"/>
          <p14:tracePt t="62373" x="7085013" y="4937125"/>
          <p14:tracePt t="62901" x="7094538" y="4919663"/>
          <p14:tracePt t="62909" x="7102475" y="4911725"/>
          <p14:tracePt t="62949" x="7112000" y="4911725"/>
          <p14:tracePt t="63613" x="7112000" y="4903788"/>
          <p14:tracePt t="63621" x="7112000" y="4894263"/>
          <p14:tracePt t="63629" x="7112000" y="4886325"/>
          <p14:tracePt t="63637" x="7137400" y="4860925"/>
          <p14:tracePt t="63645" x="7153275" y="4852988"/>
          <p14:tracePt t="63653" x="7170738" y="4843463"/>
          <p14:tracePt t="63661" x="7178675" y="4843463"/>
          <p14:tracePt t="63669" x="7196138" y="4835525"/>
          <p14:tracePt t="63677" x="7213600" y="4818063"/>
          <p14:tracePt t="63685" x="7221538" y="4818063"/>
          <p14:tracePt t="63725" x="7229475" y="4810125"/>
          <p14:tracePt t="63997" x="7246938" y="4802188"/>
          <p14:tracePt t="64789" x="7264400" y="4802188"/>
          <p14:tracePt t="64797" x="7307263" y="4802188"/>
          <p14:tracePt t="64805" x="7391400" y="4802188"/>
          <p14:tracePt t="64813" x="7451725" y="4802188"/>
          <p14:tracePt t="64821" x="7510463" y="4802188"/>
          <p14:tracePt t="64829" x="7553325" y="4818063"/>
          <p14:tracePt t="64837" x="7586663" y="4818063"/>
          <p14:tracePt t="64845" x="7629525" y="4827588"/>
          <p14:tracePt t="64853" x="7646988" y="4827588"/>
          <p14:tracePt t="64861" x="7662863" y="4835525"/>
          <p14:tracePt t="64869" x="7680325" y="4835525"/>
          <p14:tracePt t="64877" x="7697788" y="4835525"/>
          <p14:tracePt t="64885" x="7705725" y="4835525"/>
          <p14:tracePt t="64893" x="7740650" y="4835525"/>
          <p14:tracePt t="64901" x="7773988" y="4835525"/>
          <p14:tracePt t="64909" x="7816850" y="4835525"/>
          <p14:tracePt t="64917" x="7859713" y="4835525"/>
          <p14:tracePt t="64925" x="7900988" y="4835525"/>
          <p14:tracePt t="64933" x="7926388" y="4835525"/>
          <p14:tracePt t="64941" x="7951788" y="4835525"/>
          <p14:tracePt t="64949" x="7977188" y="4835525"/>
          <p14:tracePt t="64957" x="8004175" y="4835525"/>
          <p14:tracePt t="64965" x="8037513" y="4835525"/>
          <p14:tracePt t="64973" x="8054975" y="4835525"/>
          <p14:tracePt t="64981" x="8070850" y="4835525"/>
          <p14:tracePt t="64989" x="8105775" y="4835525"/>
          <p14:tracePt t="64997" x="8147050" y="4827588"/>
          <p14:tracePt t="65005" x="8189913" y="4818063"/>
          <p14:tracePt t="65013" x="8250238" y="4818063"/>
          <p14:tracePt t="65021" x="8334375" y="4810125"/>
          <p14:tracePt t="65029" x="8394700" y="4810125"/>
          <p14:tracePt t="65037" x="8470900" y="4802188"/>
          <p14:tracePt t="65045" x="8564563" y="4802188"/>
          <p14:tracePt t="65053" x="8658225" y="4775200"/>
          <p14:tracePt t="65061" x="8742363" y="4767263"/>
          <p14:tracePt t="65069" x="8853488" y="4749800"/>
          <p14:tracePt t="65077" x="8929688" y="4749800"/>
          <p14:tracePt t="65085" x="8997950" y="4741863"/>
          <p14:tracePt t="65093" x="9064625" y="4724400"/>
          <p14:tracePt t="65101" x="9132888" y="4716463"/>
          <p14:tracePt t="65109" x="9183688" y="4708525"/>
          <p14:tracePt t="65117" x="9201150" y="4699000"/>
          <p14:tracePt t="65125" x="9244013" y="4699000"/>
          <p14:tracePt t="65133" x="9277350" y="4683125"/>
          <p14:tracePt t="65141" x="9328150" y="4683125"/>
          <p14:tracePt t="65149" x="9345613" y="4673600"/>
          <p14:tracePt t="65157" x="9380538" y="4665663"/>
          <p14:tracePt t="65165" x="9413875" y="4657725"/>
          <p14:tracePt t="65173" x="9472613" y="4657725"/>
          <p14:tracePt t="65181" x="9550400" y="4630738"/>
          <p14:tracePt t="65189" x="9617075" y="4622800"/>
          <p14:tracePt t="65197" x="9720263" y="4614863"/>
          <p14:tracePt t="65205" x="9821863" y="4597400"/>
          <p14:tracePt t="65213" x="9948863" y="4579938"/>
          <p14:tracePt t="65221" x="10059988" y="4564063"/>
          <p14:tracePt t="65229" x="10179050" y="4554538"/>
          <p14:tracePt t="65237" x="10306050" y="4521200"/>
          <p14:tracePt t="65245" x="10415588" y="4503738"/>
          <p14:tracePt t="65253" x="10518775" y="4495800"/>
          <p14:tracePt t="65261" x="10637838" y="4470400"/>
          <p14:tracePt t="65269" x="10739438" y="4452938"/>
          <p14:tracePt t="65277" x="10823575" y="4427538"/>
          <p14:tracePt t="65285" x="10926763" y="4394200"/>
          <p14:tracePt t="65293" x="11028363" y="4368800"/>
          <p14:tracePt t="65301" x="11129963" y="4333875"/>
          <p14:tracePt t="65309" x="11266488" y="4291013"/>
          <p14:tracePt t="65317" x="11376025" y="4265613"/>
          <p14:tracePt t="65325" x="11452225" y="4224338"/>
          <p14:tracePt t="65333" x="11606213" y="4171950"/>
          <p14:tracePt t="65343" x="11801475" y="4130675"/>
          <p14:tracePt t="65349" x="11971338" y="4095750"/>
          <p14:tracePt t="65357" x="12115800" y="404495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Polimorfismo</a:t>
            </a:r>
          </a:p>
        </p:txBody>
      </p:sp>
      <p:sp>
        <p:nvSpPr>
          <p:cNvPr id="3" name="Espaço Reservado para Conteúdo 2"/>
          <p:cNvSpPr>
            <a:spLocks noGrp="1"/>
          </p:cNvSpPr>
          <p:nvPr>
            <p:ph idx="1"/>
          </p:nvPr>
        </p:nvSpPr>
        <p:spPr/>
        <p:txBody>
          <a:bodyPr>
            <a:normAutofit/>
          </a:bodyPr>
          <a:lstStyle/>
          <a:p>
            <a:pPr marL="342900" indent="-342900">
              <a:buFont typeface="Arial" panose="020B0604020202020204" pitchFamily="34" charset="0"/>
              <a:buChar char="•"/>
            </a:pPr>
            <a:r>
              <a:rPr lang="pt-BR" sz="2400" dirty="0"/>
              <a:t>É a capacidade de assumir formas diferentes.</a:t>
            </a:r>
          </a:p>
          <a:p>
            <a:pPr marL="342900" indent="-342900">
              <a:buFont typeface="Arial" panose="020B0604020202020204" pitchFamily="34" charset="0"/>
              <a:buChar char="•"/>
            </a:pPr>
            <a:endParaRPr lang="pt-BR" sz="2400" dirty="0"/>
          </a:p>
          <a:p>
            <a:pPr marL="342900" indent="-342900">
              <a:buFont typeface="Arial" panose="020B0604020202020204" pitchFamily="34" charset="0"/>
              <a:buChar char="•"/>
            </a:pPr>
            <a:r>
              <a:rPr lang="pt-BR" sz="2400" dirty="0"/>
              <a:t>Em OO, significa que uma mesma operação pode ser definida por diversas classes, cada uma implementando a operação de uma maneira própria.</a:t>
            </a:r>
          </a:p>
          <a:p>
            <a:pPr marL="342900" indent="-342900">
              <a:buFont typeface="Arial" panose="020B0604020202020204" pitchFamily="34" charset="0"/>
              <a:buChar char="•"/>
            </a:pPr>
            <a:endParaRPr lang="pt-BR" sz="2400" dirty="0"/>
          </a:p>
          <a:p>
            <a:pPr marL="342900" indent="-342900">
              <a:buFont typeface="Arial" panose="020B0604020202020204" pitchFamily="34" charset="0"/>
              <a:buChar char="•"/>
            </a:pPr>
            <a:r>
              <a:rPr lang="pt-BR" sz="2400" dirty="0"/>
              <a:t>É a característica única de linguagens orientadas a objetos que permite que diferentes objetos respondam à mesma mensagem, cada um ao seu modo.</a:t>
            </a:r>
          </a:p>
          <a:p>
            <a:endParaRPr lang="pt-BR" dirty="0"/>
          </a:p>
        </p:txBody>
      </p:sp>
      <p:grpSp>
        <p:nvGrpSpPr>
          <p:cNvPr id="4" name="Group 4">
            <a:extLst>
              <a:ext uri="{FF2B5EF4-FFF2-40B4-BE49-F238E27FC236}">
                <a16:creationId xmlns:a16="http://schemas.microsoft.com/office/drawing/2014/main" id="{7FA375CC-71D1-40DE-A46B-31B547A8055A}"/>
              </a:ext>
            </a:extLst>
          </p:cNvPr>
          <p:cNvGrpSpPr>
            <a:grpSpLocks/>
          </p:cNvGrpSpPr>
          <p:nvPr/>
        </p:nvGrpSpPr>
        <p:grpSpPr bwMode="auto">
          <a:xfrm>
            <a:off x="6777037" y="5026818"/>
            <a:ext cx="2808288" cy="461961"/>
            <a:chOff x="3243" y="2568"/>
            <a:chExt cx="1769" cy="291"/>
          </a:xfrm>
        </p:grpSpPr>
        <p:sp>
          <p:nvSpPr>
            <p:cNvPr id="5" name="AutoShape 5">
              <a:extLst>
                <a:ext uri="{FF2B5EF4-FFF2-40B4-BE49-F238E27FC236}">
                  <a16:creationId xmlns:a16="http://schemas.microsoft.com/office/drawing/2014/main" id="{A0BBCB90-7396-46C1-8A62-4BC8CB6684CA}"/>
                </a:ext>
              </a:extLst>
            </p:cNvPr>
            <p:cNvSpPr>
              <a:spLocks noChangeArrowheads="1"/>
            </p:cNvSpPr>
            <p:nvPr/>
          </p:nvSpPr>
          <p:spPr bwMode="auto">
            <a:xfrm>
              <a:off x="3243" y="2614"/>
              <a:ext cx="544" cy="181"/>
            </a:xfrm>
            <a:prstGeom prst="rightArrow">
              <a:avLst>
                <a:gd name="adj1" fmla="val 50000"/>
                <a:gd name="adj2" fmla="val 75138"/>
              </a:avLst>
            </a:prstGeom>
            <a:ln>
              <a:headEnd/>
              <a:tailEn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pt-BR"/>
            </a:p>
          </p:txBody>
        </p:sp>
        <p:sp>
          <p:nvSpPr>
            <p:cNvPr id="6" name="Text Box 6">
              <a:extLst>
                <a:ext uri="{FF2B5EF4-FFF2-40B4-BE49-F238E27FC236}">
                  <a16:creationId xmlns:a16="http://schemas.microsoft.com/office/drawing/2014/main" id="{9670724F-4184-420B-A907-B14C0031B507}"/>
                </a:ext>
              </a:extLst>
            </p:cNvPr>
            <p:cNvSpPr txBox="1">
              <a:spLocks noChangeArrowheads="1"/>
            </p:cNvSpPr>
            <p:nvPr/>
          </p:nvSpPr>
          <p:spPr bwMode="auto">
            <a:xfrm>
              <a:off x="3832" y="2568"/>
              <a:ext cx="1180"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pt-BR" sz="2400" b="1" dirty="0">
                  <a:solidFill>
                    <a:schemeClr val="accent6">
                      <a:lumMod val="75000"/>
                    </a:schemeClr>
                  </a:solidFill>
                  <a:latin typeface="+mj-lt"/>
                </a:rPr>
                <a:t>Herança</a:t>
              </a:r>
              <a:endParaRPr lang="pt-BR" b="1" dirty="0">
                <a:solidFill>
                  <a:schemeClr val="accent6">
                    <a:lumMod val="75000"/>
                  </a:schemeClr>
                </a:solidFill>
                <a:latin typeface="+mj-lt"/>
              </a:endParaRPr>
            </a:p>
          </p:txBody>
        </p:sp>
      </p:grpSp>
      <p:pic>
        <p:nvPicPr>
          <p:cNvPr id="7" name="Áudio 6">
            <a:hlinkClick r:id="" action="ppaction://media"/>
            <a:extLst>
              <a:ext uri="{FF2B5EF4-FFF2-40B4-BE49-F238E27FC236}">
                <a16:creationId xmlns:a16="http://schemas.microsoft.com/office/drawing/2014/main" id="{5B66EBA5-0741-47EC-BD73-2E36ACD8C73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88738" y="6154738"/>
            <a:ext cx="487362" cy="487362"/>
          </a:xfrm>
          <a:prstGeom prst="rect">
            <a:avLst/>
          </a:prstGeom>
        </p:spPr>
      </p:pic>
      <p:sp>
        <p:nvSpPr>
          <p:cNvPr id="8" name="Espaço Reservado para Número de Slide 7">
            <a:extLst>
              <a:ext uri="{FF2B5EF4-FFF2-40B4-BE49-F238E27FC236}">
                <a16:creationId xmlns:a16="http://schemas.microsoft.com/office/drawing/2014/main" id="{6DBD8E2A-092E-47F5-8DF6-54BA45019988}"/>
              </a:ext>
            </a:extLst>
          </p:cNvPr>
          <p:cNvSpPr>
            <a:spLocks noGrp="1"/>
          </p:cNvSpPr>
          <p:nvPr>
            <p:ph type="sldNum" sz="quarter" idx="12"/>
          </p:nvPr>
        </p:nvSpPr>
        <p:spPr/>
        <p:txBody>
          <a:bodyPr/>
          <a:lstStyle/>
          <a:p>
            <a:fld id="{2C0E5355-9502-466C-B1E0-F98D33750ADA}" type="slidenum">
              <a:rPr lang="pt-BR" smtClean="0"/>
              <a:t>3</a:t>
            </a:fld>
            <a:endParaRPr lang="pt-BR" dirty="0"/>
          </a:p>
        </p:txBody>
      </p:sp>
    </p:spTree>
    <p:custDataLst>
      <p:tags r:id="rId1"/>
    </p:custDataLst>
    <p:extLst>
      <p:ext uri="{BB962C8B-B14F-4D97-AF65-F5344CB8AC3E}">
        <p14:creationId xmlns:p14="http://schemas.microsoft.com/office/powerpoint/2010/main" val="2576788346"/>
      </p:ext>
    </p:extLst>
  </p:cSld>
  <p:clrMapOvr>
    <a:masterClrMapping/>
  </p:clrMapOvr>
  <mc:AlternateContent xmlns:mc="http://schemas.openxmlformats.org/markup-compatibility/2006" xmlns:p14="http://schemas.microsoft.com/office/powerpoint/2010/main">
    <mc:Choice Requires="p14">
      <p:transition spd="slow" p14:dur="2000" advTm="36172"/>
    </mc:Choice>
    <mc:Fallback xmlns="">
      <p:transition spd="slow" advTm="36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timing>
  <p:extLst mod="1">
    <p:ext uri="{3A86A75C-4F4B-4683-9AE1-C65F6400EC91}">
      <p14:laserTraceLst xmlns:p14="http://schemas.microsoft.com/office/powerpoint/2010/main">
        <p14:tracePtLst>
          <p14:tracePt t="2140" x="11215688" y="3246438"/>
          <p14:tracePt t="2148" x="10772775" y="3211513"/>
          <p14:tracePt t="2156" x="10483850" y="3127375"/>
          <p14:tracePt t="2164" x="10034588" y="3041650"/>
          <p14:tracePt t="2172" x="9532938" y="2965450"/>
          <p14:tracePt t="2180" x="9048750" y="2846388"/>
          <p14:tracePt t="2188" x="8615363" y="2744788"/>
          <p14:tracePt t="2196" x="8224838" y="2668588"/>
          <p14:tracePt t="2204" x="7832725" y="2592388"/>
          <p14:tracePt t="2212" x="7570788" y="2516188"/>
          <p14:tracePt t="2220" x="7426325" y="2481263"/>
          <p14:tracePt t="2228" x="7323138" y="2430463"/>
          <p14:tracePt t="2236" x="7204075" y="2397125"/>
          <p14:tracePt t="2244" x="7119938" y="2387600"/>
          <p14:tracePt t="2252" x="7034213" y="2379663"/>
          <p14:tracePt t="2260" x="6958013" y="2362200"/>
          <p14:tracePt t="2268" x="6881813" y="2344738"/>
          <p14:tracePt t="2276" x="6780213" y="2328863"/>
          <p14:tracePt t="2284" x="6669088" y="2319338"/>
          <p14:tracePt t="2292" x="6567488" y="2286000"/>
          <p14:tracePt t="2300" x="6440488" y="2278063"/>
          <p14:tracePt t="2308" x="6311900" y="2243138"/>
          <p14:tracePt t="2316" x="6176963" y="2217738"/>
          <p14:tracePt t="2324" x="5997575" y="2192338"/>
          <p14:tracePt t="2332" x="5802313" y="2149475"/>
          <p14:tracePt t="2340" x="5581650" y="2108200"/>
          <p14:tracePt t="2348" x="5353050" y="2039938"/>
          <p14:tracePt t="2356" x="5064125" y="1971675"/>
          <p14:tracePt t="2364" x="4775200" y="1885950"/>
          <p14:tracePt t="2372" x="4545013" y="1827213"/>
          <p14:tracePt t="2380" x="4332288" y="1751013"/>
          <p14:tracePt t="2388" x="4129088" y="1682750"/>
          <p14:tracePt t="2396" x="4010025" y="1622425"/>
          <p14:tracePt t="2404" x="3890963" y="1597025"/>
          <p14:tracePt t="2412" x="3746500" y="1563688"/>
          <p14:tracePt t="2420" x="3602038" y="1512888"/>
          <p14:tracePt t="2428" x="3475038" y="1477963"/>
          <p14:tracePt t="2436" x="3330575" y="1444625"/>
          <p14:tracePt t="2444" x="3186113" y="1393825"/>
          <p14:tracePt t="2452" x="3016250" y="1350963"/>
          <p14:tracePt t="2460" x="2879725" y="1308100"/>
          <p14:tracePt t="2468" x="2735263" y="1257300"/>
          <p14:tracePt t="2476" x="2557463" y="1198563"/>
          <p14:tracePt t="2484" x="2420938" y="1130300"/>
          <p14:tracePt t="2492" x="2301875" y="1069975"/>
          <p14:tracePt t="2500" x="2149475" y="993775"/>
          <p14:tracePt t="2508" x="1997075" y="942975"/>
          <p14:tracePt t="2516" x="1928813" y="925513"/>
          <p14:tracePt t="2524" x="1809750" y="884238"/>
          <p14:tracePt t="2532" x="1733550" y="874713"/>
          <p14:tracePt t="2540" x="1665288" y="858838"/>
          <p14:tracePt t="2548" x="1614488" y="833438"/>
          <p14:tracePt t="2556" x="1554163" y="823913"/>
          <p14:tracePt t="2564" x="1503363" y="815975"/>
          <p14:tracePt t="2572" x="1401763" y="790575"/>
          <p14:tracePt t="2580" x="1376363" y="790575"/>
          <p14:tracePt t="2588" x="1333500" y="781050"/>
          <p14:tracePt t="2596" x="1257300" y="781050"/>
          <p14:tracePt t="2604" x="1214438" y="773113"/>
          <p14:tracePt t="2612" x="1181100" y="765175"/>
          <p14:tracePt t="2620" x="1138238" y="765175"/>
          <p14:tracePt t="2628" x="1130300" y="765175"/>
          <p14:tracePt t="2652" x="1112838" y="765175"/>
          <p14:tracePt t="2684" x="1104900" y="765175"/>
          <p14:tracePt t="2700" x="1095375" y="765175"/>
          <p14:tracePt t="2708" x="1087438" y="765175"/>
          <p14:tracePt t="2716" x="1079500" y="765175"/>
          <p14:tracePt t="2724" x="1069975" y="765175"/>
          <p14:tracePt t="2740" x="1054100" y="765175"/>
          <p14:tracePt t="2764" x="1044575" y="765175"/>
          <p14:tracePt t="2796" x="1036638" y="773113"/>
          <p14:tracePt t="2820" x="1019175" y="773113"/>
          <p14:tracePt t="2836" x="1003300" y="773113"/>
          <p14:tracePt t="2844" x="976313" y="773113"/>
          <p14:tracePt t="2852" x="968375" y="773113"/>
          <p14:tracePt t="2860" x="935038" y="773113"/>
          <p14:tracePt t="2868" x="900113" y="773113"/>
          <p14:tracePt t="2876" x="874713" y="773113"/>
          <p14:tracePt t="2884" x="858838" y="773113"/>
          <p14:tracePt t="2892" x="831850" y="773113"/>
          <p14:tracePt t="2900" x="823913" y="773113"/>
          <p14:tracePt t="2908" x="806450" y="773113"/>
          <p14:tracePt t="2916" x="798513" y="773113"/>
          <p14:tracePt t="2948" x="790575" y="773113"/>
          <p14:tracePt t="2956" x="755650" y="765175"/>
          <p14:tracePt t="2964" x="747713" y="747713"/>
          <p14:tracePt t="2972" x="730250" y="747713"/>
          <p14:tracePt t="2980" x="704850" y="747713"/>
          <p14:tracePt t="2988" x="661988" y="730250"/>
          <p14:tracePt t="2996" x="628650" y="722313"/>
          <p14:tracePt t="3004" x="595313" y="696913"/>
          <p14:tracePt t="3012" x="569913" y="688975"/>
          <p14:tracePt t="3020" x="544513" y="679450"/>
          <p14:tracePt t="3028" x="527050" y="663575"/>
          <p14:tracePt t="3036" x="517525" y="663575"/>
          <p14:tracePt t="3044" x="501650" y="654050"/>
          <p14:tracePt t="3060" x="492125" y="646113"/>
          <p14:tracePt t="3068" x="484188" y="636588"/>
          <p14:tracePt t="3076" x="476250" y="628650"/>
          <p14:tracePt t="3085" x="450850" y="611188"/>
          <p14:tracePt t="3092" x="425450" y="585788"/>
          <p14:tracePt t="3100" x="400050" y="577850"/>
          <p14:tracePt t="3108" x="373063" y="569913"/>
          <p14:tracePt t="3116" x="365125" y="552450"/>
          <p14:tracePt t="3124" x="357188" y="544513"/>
          <p14:tracePt t="3132" x="339725" y="544513"/>
          <p14:tracePt t="3148" x="322263" y="544513"/>
          <p14:tracePt t="3156" x="306388" y="544513"/>
          <p14:tracePt t="3172" x="296863" y="544513"/>
          <p14:tracePt t="3180" x="280988" y="544513"/>
          <p14:tracePt t="3188" x="271463" y="544513"/>
          <p14:tracePt t="3196" x="263525" y="544513"/>
          <p14:tracePt t="3204" x="255588" y="544513"/>
          <p14:tracePt t="3220" x="246063" y="544513"/>
          <p14:tracePt t="3260" x="238125" y="544513"/>
          <p14:tracePt t="3292" x="230188" y="544513"/>
          <p14:tracePt t="3428" x="220663" y="552450"/>
          <p14:tracePt t="3468" x="212725" y="560388"/>
          <p14:tracePt t="3492" x="203200" y="569913"/>
          <p14:tracePt t="3524" x="203200" y="577850"/>
          <p14:tracePt t="3548" x="203200" y="585788"/>
          <p14:tracePt t="3556" x="203200" y="603250"/>
          <p14:tracePt t="3596" x="203200" y="611188"/>
          <p14:tracePt t="3620" x="203200" y="620713"/>
          <p14:tracePt t="3636" x="203200" y="628650"/>
          <p14:tracePt t="3652" x="203200" y="636588"/>
          <p14:tracePt t="3668" x="203200" y="646113"/>
          <p14:tracePt t="3724" x="203200" y="654050"/>
          <p14:tracePt t="3732" x="212725" y="671513"/>
          <p14:tracePt t="3748" x="230188" y="679450"/>
          <p14:tracePt t="3756" x="255588" y="679450"/>
          <p14:tracePt t="3764" x="296863" y="704850"/>
          <p14:tracePt t="3772" x="322263" y="704850"/>
          <p14:tracePt t="3780" x="347663" y="714375"/>
          <p14:tracePt t="3788" x="400050" y="722313"/>
          <p14:tracePt t="3796" x="433388" y="730250"/>
          <p14:tracePt t="3804" x="466725" y="755650"/>
          <p14:tracePt t="3812" x="492125" y="755650"/>
          <p14:tracePt t="3820" x="517525" y="765175"/>
          <p14:tracePt t="3828" x="527050" y="765175"/>
          <p14:tracePt t="3836" x="544513" y="773113"/>
          <p14:tracePt t="3844" x="552450" y="790575"/>
          <p14:tracePt t="3852" x="560388" y="790575"/>
          <p14:tracePt t="3868" x="577850" y="790575"/>
          <p14:tracePt t="4164" x="585788" y="798513"/>
          <p14:tracePt t="4172" x="595313" y="798513"/>
          <p14:tracePt t="4196" x="603250" y="823913"/>
          <p14:tracePt t="4212" x="603250" y="833438"/>
          <p14:tracePt t="4220" x="611188" y="858838"/>
          <p14:tracePt t="4228" x="628650" y="866775"/>
          <p14:tracePt t="4236" x="646113" y="892175"/>
          <p14:tracePt t="4244" x="654050" y="909638"/>
          <p14:tracePt t="4252" x="661988" y="925513"/>
          <p14:tracePt t="4260" x="679450" y="942975"/>
          <p14:tracePt t="4268" x="679450" y="968375"/>
          <p14:tracePt t="4276" x="688975" y="985838"/>
          <p14:tracePt t="4284" x="704850" y="1011238"/>
          <p14:tracePt t="4292" x="714375" y="1028700"/>
          <p14:tracePt t="4300" x="722313" y="1054100"/>
          <p14:tracePt t="4308" x="730250" y="1079500"/>
          <p14:tracePt t="4316" x="739775" y="1112838"/>
          <p14:tracePt t="4324" x="755650" y="1138238"/>
          <p14:tracePt t="4332" x="765175" y="1163638"/>
          <p14:tracePt t="4340" x="790575" y="1216025"/>
          <p14:tracePt t="4348" x="798513" y="1266825"/>
          <p14:tracePt t="4356" x="806450" y="1292225"/>
          <p14:tracePt t="4364" x="815975" y="1308100"/>
          <p14:tracePt t="4372" x="831850" y="1350963"/>
          <p14:tracePt t="4380" x="841375" y="1385888"/>
          <p14:tracePt t="4388" x="849313" y="1419225"/>
          <p14:tracePt t="4396" x="858838" y="1444625"/>
          <p14:tracePt t="4404" x="874713" y="1477963"/>
          <p14:tracePt t="4412" x="884238" y="1520825"/>
          <p14:tracePt t="4420" x="884238" y="1571625"/>
          <p14:tracePt t="4428" x="892175" y="1597025"/>
          <p14:tracePt t="4436" x="892175" y="1649413"/>
          <p14:tracePt t="4444" x="900113" y="1674813"/>
          <p14:tracePt t="4452" x="900113" y="1700213"/>
          <p14:tracePt t="4460" x="917575" y="1733550"/>
          <p14:tracePt t="4468" x="925513" y="1776413"/>
          <p14:tracePt t="4476" x="935038" y="1809750"/>
          <p14:tracePt t="4484" x="950913" y="1860550"/>
          <p14:tracePt t="4492" x="968375" y="1878013"/>
          <p14:tracePt t="4500" x="976313" y="1920875"/>
          <p14:tracePt t="4508" x="1011238" y="1971675"/>
          <p14:tracePt t="4516" x="1028700" y="2014538"/>
          <p14:tracePt t="4524" x="1028700" y="2047875"/>
          <p14:tracePt t="4532" x="1028700" y="2090738"/>
          <p14:tracePt t="4540" x="1028700" y="2124075"/>
          <p14:tracePt t="4548" x="1028700" y="2133600"/>
          <p14:tracePt t="4556" x="1028700" y="2166938"/>
          <p14:tracePt t="4564" x="1028700" y="2192338"/>
          <p14:tracePt t="4572" x="1028700" y="2200275"/>
          <p14:tracePt t="4580" x="1028700" y="2209800"/>
          <p14:tracePt t="4588" x="1028700" y="2235200"/>
          <p14:tracePt t="4596" x="1028700" y="2268538"/>
          <p14:tracePt t="4604" x="1028700" y="2286000"/>
          <p14:tracePt t="4612" x="1028700" y="2319338"/>
          <p14:tracePt t="4620" x="1036638" y="2362200"/>
          <p14:tracePt t="4628" x="1054100" y="2397125"/>
          <p14:tracePt t="4636" x="1069975" y="2455863"/>
          <p14:tracePt t="4644" x="1095375" y="2532063"/>
          <p14:tracePt t="4652" x="1112838" y="2566988"/>
          <p14:tracePt t="4660" x="1130300" y="2617788"/>
          <p14:tracePt t="4668" x="1147763" y="2633663"/>
          <p14:tracePt t="4676" x="1155700" y="2643188"/>
          <p14:tracePt t="4684" x="1163638" y="2668588"/>
          <p14:tracePt t="4692" x="1173163" y="2686050"/>
          <p14:tracePt t="4700" x="1173163" y="2701925"/>
          <p14:tracePt t="4708" x="1181100" y="2711450"/>
          <p14:tracePt t="4716" x="1198563" y="2762250"/>
          <p14:tracePt t="4724" x="1206500" y="2770188"/>
          <p14:tracePt t="4732" x="1223963" y="2820988"/>
          <p14:tracePt t="4740" x="1239838" y="2838450"/>
          <p14:tracePt t="4748" x="1257300" y="2889250"/>
          <p14:tracePt t="4756" x="1290638" y="2922588"/>
          <p14:tracePt t="4764" x="1317625" y="2974975"/>
          <p14:tracePt t="4772" x="1350963" y="3025775"/>
          <p14:tracePt t="4780" x="1376363" y="3101975"/>
          <p14:tracePt t="4788" x="1419225" y="3152775"/>
          <p14:tracePt t="4796" x="1487488" y="3203575"/>
          <p14:tracePt t="4804" x="1503363" y="3263900"/>
          <p14:tracePt t="4812" x="1546225" y="3314700"/>
          <p14:tracePt t="4820" x="1589088" y="3365500"/>
          <p14:tracePt t="4828" x="1606550" y="3398838"/>
          <p14:tracePt t="4836" x="1631950" y="3441700"/>
          <p14:tracePt t="4844" x="1647825" y="3475038"/>
          <p14:tracePt t="4852" x="1690688" y="3535363"/>
          <p14:tracePt t="4860" x="1698625" y="3552825"/>
          <p14:tracePt t="4868" x="1741488" y="3611563"/>
          <p14:tracePt t="4876" x="1749425" y="3636963"/>
          <p14:tracePt t="4884" x="1784350" y="3687763"/>
          <p14:tracePt t="4892" x="1817688" y="3738563"/>
          <p14:tracePt t="4900" x="1843088" y="3790950"/>
          <p14:tracePt t="4908" x="1885950" y="3849688"/>
          <p14:tracePt t="4916" x="1928813" y="3908425"/>
          <p14:tracePt t="4924" x="1997075" y="3960813"/>
          <p14:tracePt t="4932" x="2030413" y="3986213"/>
          <p14:tracePt t="4940" x="2106613" y="4027488"/>
          <p14:tracePt t="4948" x="2166938" y="4062413"/>
          <p14:tracePt t="4956" x="2217738" y="4095750"/>
          <p14:tracePt t="4964" x="2268538" y="4113213"/>
          <p14:tracePt t="4972" x="2327275" y="4130675"/>
          <p14:tracePt t="4980" x="2362200" y="4146550"/>
          <p14:tracePt t="4988" x="2379663" y="4156075"/>
          <p14:tracePt t="4996" x="2420938" y="4181475"/>
          <p14:tracePt t="5004" x="2438400" y="4189413"/>
          <p14:tracePt t="5012" x="2455863" y="4197350"/>
          <p14:tracePt t="5020" x="2497138" y="4232275"/>
          <p14:tracePt t="5028" x="2524125" y="4249738"/>
          <p14:tracePt t="5036" x="2557463" y="4265613"/>
          <p14:tracePt t="5044" x="2590800" y="4283075"/>
          <p14:tracePt t="5052" x="2651125" y="4308475"/>
          <p14:tracePt t="5060" x="2727325" y="4325938"/>
          <p14:tracePt t="5068" x="2786063" y="4333875"/>
          <p14:tracePt t="5076" x="2863850" y="4384675"/>
          <p14:tracePt t="5084" x="2922588" y="4394200"/>
          <p14:tracePt t="5105" x="3100388" y="4435475"/>
          <p14:tracePt t="5108" x="3160713" y="4478338"/>
          <p14:tracePt t="5116" x="3228975" y="4495800"/>
          <p14:tracePt t="5124" x="3287713" y="4529138"/>
          <p14:tracePt t="5132" x="3338513" y="4546600"/>
          <p14:tracePt t="5140" x="3381375" y="4572000"/>
          <p14:tracePt t="5148" x="3414713" y="4589463"/>
          <p14:tracePt t="5156" x="3467100" y="4597400"/>
          <p14:tracePt t="5164" x="3525838" y="4614863"/>
          <p14:tracePt t="5172" x="3568700" y="4622800"/>
          <p14:tracePt t="5180" x="3619500" y="4630738"/>
          <p14:tracePt t="5188" x="3687763" y="4630738"/>
          <p14:tracePt t="5196" x="3763963" y="4630738"/>
          <p14:tracePt t="5204" x="3857625" y="4630738"/>
          <p14:tracePt t="5212" x="3933825" y="4630738"/>
          <p14:tracePt t="5220" x="4017963" y="4630738"/>
          <p14:tracePt t="5228" x="4086225" y="4630738"/>
          <p14:tracePt t="5236" x="4162425" y="4630738"/>
          <p14:tracePt t="5244" x="4222750" y="4630738"/>
          <p14:tracePt t="5252" x="4230688" y="4614863"/>
          <p14:tracePt t="5260" x="4265613" y="4605338"/>
          <p14:tracePt t="5268" x="4273550" y="4605338"/>
          <p14:tracePt t="5276" x="4291013" y="4597400"/>
          <p14:tracePt t="5284" x="4298950" y="4589463"/>
          <p14:tracePt t="5292" x="4306888" y="4579938"/>
          <p14:tracePt t="5300" x="4316413" y="4572000"/>
          <p14:tracePt t="5308" x="4341813" y="4554538"/>
          <p14:tracePt t="5316" x="4349750" y="4546600"/>
          <p14:tracePt t="5324" x="4384675" y="4521200"/>
          <p14:tracePt t="5332" x="4400550" y="4503738"/>
          <p14:tracePt t="5340" x="4418013" y="4495800"/>
          <p14:tracePt t="5348" x="4443413" y="4460875"/>
          <p14:tracePt t="5356" x="4460875" y="4435475"/>
          <p14:tracePt t="5364" x="4468813" y="4427538"/>
          <p14:tracePt t="5372" x="4476750" y="4410075"/>
          <p14:tracePt t="5380" x="4476750" y="4394200"/>
          <p14:tracePt t="5388" x="4476750" y="4376738"/>
          <p14:tracePt t="5396" x="4476750" y="4359275"/>
          <p14:tracePt t="5404" x="4476750" y="4351338"/>
          <p14:tracePt t="5412" x="4476750" y="4333875"/>
          <p14:tracePt t="5420" x="4476750" y="4325938"/>
          <p14:tracePt t="5428" x="4476750" y="4316413"/>
          <p14:tracePt t="5444" x="4476750" y="4308475"/>
          <p14:tracePt t="5460" x="4476750" y="4291013"/>
          <p14:tracePt t="5476" x="4486275" y="4275138"/>
          <p14:tracePt t="5484" x="4486275" y="4265613"/>
          <p14:tracePt t="5492" x="4486275" y="4257675"/>
          <p14:tracePt t="5500" x="4486275" y="4240213"/>
          <p14:tracePt t="5508" x="4486275" y="4232275"/>
          <p14:tracePt t="5524" x="4486275" y="4206875"/>
          <p14:tracePt t="5540" x="4486275" y="4197350"/>
          <p14:tracePt t="5556" x="4486275" y="4189413"/>
          <p14:tracePt t="5580" x="4486275" y="4171950"/>
          <p14:tracePt t="5596" x="4486275" y="4164013"/>
          <p14:tracePt t="5684" x="4476750" y="4164013"/>
          <p14:tracePt t="5692" x="4460875" y="4164013"/>
          <p14:tracePt t="5756" x="4451350" y="4164013"/>
          <p14:tracePt t="8924" x="4451350" y="4171950"/>
          <p14:tracePt t="33900" x="4460875" y="4164013"/>
          <p14:tracePt t="33940" x="4486275" y="4156075"/>
          <p14:tracePt t="33948" x="4494213" y="4146550"/>
          <p14:tracePt t="33956" x="4511675" y="4130675"/>
          <p14:tracePt t="33964" x="4529138" y="4130675"/>
          <p14:tracePt t="33972" x="4570413" y="4130675"/>
          <p14:tracePt t="33980" x="4613275" y="4121150"/>
          <p14:tracePt t="33988" x="4714875" y="4105275"/>
          <p14:tracePt t="33996" x="4826000" y="4105275"/>
          <p14:tracePt t="34004" x="4927600" y="4105275"/>
          <p14:tracePt t="34012" x="5029200" y="4105275"/>
          <p14:tracePt t="34020" x="5080000" y="4105275"/>
          <p14:tracePt t="34028" x="5132388" y="4105275"/>
          <p14:tracePt t="34036" x="5148263" y="4105275"/>
          <p14:tracePt t="34044" x="5199063" y="4087813"/>
          <p14:tracePt t="34053" x="5216525" y="4087813"/>
          <p14:tracePt t="34108" x="5233988" y="4087813"/>
          <p14:tracePt t="34124" x="5249863" y="4079875"/>
          <p14:tracePt t="34132" x="5259388" y="4070350"/>
          <p14:tracePt t="34140" x="5292725" y="4070350"/>
          <p14:tracePt t="34148" x="5302250" y="4070350"/>
          <p14:tracePt t="34164" x="5318125" y="4070350"/>
          <p14:tracePt t="34188" x="5335588" y="4052888"/>
          <p14:tracePt t="34404" x="5368925" y="4052888"/>
          <p14:tracePt t="34412" x="5411788" y="4052888"/>
          <p14:tracePt t="34420" x="5437188" y="4052888"/>
          <p14:tracePt t="34428" x="5454650" y="4052888"/>
          <p14:tracePt t="34436" x="5472113" y="4052888"/>
          <p14:tracePt t="34500" x="5480050" y="4052888"/>
          <p14:tracePt t="34508" x="5497513" y="4052888"/>
          <p14:tracePt t="34516" x="5513388" y="4044950"/>
          <p14:tracePt t="34524" x="5538788" y="4037013"/>
          <p14:tracePt t="34532" x="5573713" y="4011613"/>
          <p14:tracePt t="34540" x="5599113" y="4002088"/>
          <p14:tracePt t="34548" x="5632450" y="3986213"/>
          <p14:tracePt t="34564" x="5649913" y="3968750"/>
          <p14:tracePt t="34580" x="5657850" y="3968750"/>
          <p14:tracePt t="34588" x="5667375" y="3960813"/>
          <p14:tracePt t="34612" x="5667375" y="3951288"/>
          <p14:tracePt t="34636" x="5675313" y="3951288"/>
          <p14:tracePt t="34652" x="5683250" y="3943350"/>
          <p14:tracePt t="34660" x="5692775" y="3935413"/>
          <p14:tracePt t="34716" x="5692775" y="3925888"/>
          <p14:tracePt t="34732" x="5700713" y="3925888"/>
          <p14:tracePt t="34740" x="5718175" y="3925888"/>
          <p14:tracePt t="34756" x="5735638" y="3917950"/>
          <p14:tracePt t="34764" x="5735638" y="3908425"/>
          <p14:tracePt t="34772" x="5751513" y="3900488"/>
          <p14:tracePt t="34780" x="5768975" y="3900488"/>
          <p14:tracePt t="34788" x="5794375" y="3892550"/>
          <p14:tracePt t="34796" x="5853113" y="3892550"/>
          <p14:tracePt t="34804" x="5913438" y="3892550"/>
          <p14:tracePt t="34812" x="5997575" y="3892550"/>
          <p14:tracePt t="34820" x="6065838" y="3892550"/>
          <p14:tracePt t="34828" x="6167438" y="3892550"/>
          <p14:tracePt t="34836" x="6210300" y="3892550"/>
          <p14:tracePt t="34844" x="6329363" y="3892550"/>
          <p14:tracePt t="34852" x="6440488" y="3892550"/>
          <p14:tracePt t="34860" x="6567488" y="3892550"/>
          <p14:tracePt t="34868" x="6661150" y="3892550"/>
          <p14:tracePt t="34876" x="6780213" y="3892550"/>
          <p14:tracePt t="34884" x="6864350" y="3892550"/>
          <p14:tracePt t="34892" x="6958013" y="3892550"/>
          <p14:tracePt t="34900" x="7043738" y="3892550"/>
          <p14:tracePt t="34908" x="7127875" y="3892550"/>
          <p14:tracePt t="34916" x="7204075" y="3908425"/>
          <p14:tracePt t="34924" x="7307263" y="3917950"/>
          <p14:tracePt t="34932" x="7408863" y="3935413"/>
          <p14:tracePt t="34940" x="7493000" y="3960813"/>
          <p14:tracePt t="34948" x="7637463" y="3976688"/>
          <p14:tracePt t="34956" x="7756525" y="4019550"/>
          <p14:tracePt t="34964" x="7885113" y="4044950"/>
          <p14:tracePt t="34972" x="7961313" y="4079875"/>
          <p14:tracePt t="34980" x="8070850" y="4105275"/>
          <p14:tracePt t="34988" x="8164513" y="4113213"/>
          <p14:tracePt t="34996" x="8275638" y="4138613"/>
          <p14:tracePt t="35004" x="8377238" y="4138613"/>
          <p14:tracePt t="35012" x="8488363" y="4138613"/>
          <p14:tracePt t="35020" x="8597900" y="4138613"/>
          <p14:tracePt t="35028" x="8658225" y="4138613"/>
          <p14:tracePt t="35036" x="8759825" y="4138613"/>
          <p14:tracePt t="35044" x="8869363" y="4138613"/>
          <p14:tracePt t="35059" x="9013825" y="4121150"/>
          <p14:tracePt t="35060" x="9142413" y="4105275"/>
          <p14:tracePt t="35068" x="9302750" y="4070350"/>
          <p14:tracePt t="35076" x="9456738" y="4062413"/>
          <p14:tracePt t="35084" x="9626600" y="4019550"/>
          <p14:tracePt t="35092" x="9753600" y="3986213"/>
          <p14:tracePt t="35100" x="9855200" y="3960813"/>
          <p14:tracePt t="35108" x="9983788" y="3951288"/>
          <p14:tracePt t="35116" x="10093325" y="3925888"/>
          <p14:tracePt t="35124" x="10271125" y="3925888"/>
          <p14:tracePt t="35132" x="10475913" y="3925888"/>
          <p14:tracePt t="35140" x="10645775" y="3925888"/>
          <p14:tracePt t="35148" x="10883900" y="3925888"/>
          <p14:tracePt t="35156" x="11036300" y="3925888"/>
          <p14:tracePt t="35164" x="11223625" y="3925888"/>
          <p14:tracePt t="35172" x="11368088" y="3925888"/>
          <p14:tracePt t="35180" x="11495088" y="3925888"/>
          <p14:tracePt t="35188" x="11606213" y="3935413"/>
          <p14:tracePt t="35196" x="11725275" y="3951288"/>
          <p14:tracePt t="35204" x="11834813" y="3968750"/>
          <p14:tracePt t="35212" x="11920538" y="3976688"/>
          <p14:tracePt t="35220" x="11979275" y="3976688"/>
          <p14:tracePt t="35228" x="12039600" y="3976688"/>
          <p14:tracePt t="35236" x="12080875" y="3976688"/>
          <p14:tracePt t="35244" x="12115800" y="3976688"/>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075532-5E90-4CDD-9E86-6712E8298EBA}"/>
              </a:ext>
            </a:extLst>
          </p:cNvPr>
          <p:cNvSpPr>
            <a:spLocks noGrp="1"/>
          </p:cNvSpPr>
          <p:nvPr>
            <p:ph type="title"/>
          </p:nvPr>
        </p:nvSpPr>
        <p:spPr/>
        <p:txBody>
          <a:bodyPr/>
          <a:lstStyle/>
          <a:p>
            <a:r>
              <a:rPr lang="pt-BR" b="1" dirty="0"/>
              <a:t>Polimorfismo</a:t>
            </a:r>
            <a:endParaRPr lang="pt-BR" dirty="0"/>
          </a:p>
        </p:txBody>
      </p:sp>
      <p:sp>
        <p:nvSpPr>
          <p:cNvPr id="3" name="Espaço Reservado para Conteúdo 2">
            <a:extLst>
              <a:ext uri="{FF2B5EF4-FFF2-40B4-BE49-F238E27FC236}">
                <a16:creationId xmlns:a16="http://schemas.microsoft.com/office/drawing/2014/main" id="{BB35BF3B-0205-4ED5-9589-D04BE291E277}"/>
              </a:ext>
            </a:extLst>
          </p:cNvPr>
          <p:cNvSpPr>
            <a:spLocks noGrp="1"/>
          </p:cNvSpPr>
          <p:nvPr>
            <p:ph idx="1"/>
          </p:nvPr>
        </p:nvSpPr>
        <p:spPr>
          <a:xfrm>
            <a:off x="6096000" y="1600201"/>
            <a:ext cx="5486400" cy="4525963"/>
          </a:xfrm>
        </p:spPr>
        <p:txBody>
          <a:bodyPr/>
          <a:lstStyle/>
          <a:p>
            <a:pPr marL="457200" indent="-457200">
              <a:buFont typeface="Arial" panose="020B0604020202020204" pitchFamily="34" charset="0"/>
              <a:buChar char="•"/>
            </a:pPr>
            <a:r>
              <a:rPr lang="pt-BR" dirty="0"/>
              <a:t>Os dois tipos de aluno têm o comportamento de media().</a:t>
            </a:r>
          </a:p>
          <a:p>
            <a:pPr marL="457200" indent="-457200">
              <a:buFont typeface="Arial" panose="020B0604020202020204" pitchFamily="34" charset="0"/>
              <a:buChar char="•"/>
            </a:pPr>
            <a:endParaRPr lang="pt-BR" dirty="0"/>
          </a:p>
          <a:p>
            <a:pPr marL="457200" indent="-457200">
              <a:buFont typeface="Arial" panose="020B0604020202020204" pitchFamily="34" charset="0"/>
              <a:buChar char="•"/>
            </a:pPr>
            <a:r>
              <a:rPr lang="pt-BR" dirty="0"/>
              <a:t>O cálculo é o mesmo? </a:t>
            </a:r>
            <a:r>
              <a:rPr lang="pt-BR" b="1" dirty="0"/>
              <a:t>Não</a:t>
            </a:r>
          </a:p>
        </p:txBody>
      </p:sp>
      <p:sp>
        <p:nvSpPr>
          <p:cNvPr id="4" name="Espaço Reservado para Número de Slide 3">
            <a:extLst>
              <a:ext uri="{FF2B5EF4-FFF2-40B4-BE49-F238E27FC236}">
                <a16:creationId xmlns:a16="http://schemas.microsoft.com/office/drawing/2014/main" id="{FC73BE0D-0A91-47AC-9936-88006C818426}"/>
              </a:ext>
            </a:extLst>
          </p:cNvPr>
          <p:cNvSpPr>
            <a:spLocks noGrp="1"/>
          </p:cNvSpPr>
          <p:nvPr>
            <p:ph type="sldNum" sz="quarter" idx="12"/>
          </p:nvPr>
        </p:nvSpPr>
        <p:spPr/>
        <p:txBody>
          <a:bodyPr/>
          <a:lstStyle/>
          <a:p>
            <a:fld id="{2C0E5355-9502-466C-B1E0-F98D33750ADA}" type="slidenum">
              <a:rPr lang="pt-BR" smtClean="0"/>
              <a:t>4</a:t>
            </a:fld>
            <a:endParaRPr lang="pt-BR" dirty="0"/>
          </a:p>
        </p:txBody>
      </p:sp>
      <p:grpSp>
        <p:nvGrpSpPr>
          <p:cNvPr id="14" name="Agrupar 13">
            <a:extLst>
              <a:ext uri="{FF2B5EF4-FFF2-40B4-BE49-F238E27FC236}">
                <a16:creationId xmlns:a16="http://schemas.microsoft.com/office/drawing/2014/main" id="{7D427D17-346E-4701-A8FC-1FD39BF78793}"/>
              </a:ext>
            </a:extLst>
          </p:cNvPr>
          <p:cNvGrpSpPr/>
          <p:nvPr/>
        </p:nvGrpSpPr>
        <p:grpSpPr>
          <a:xfrm>
            <a:off x="2238373" y="1743075"/>
            <a:ext cx="2143126" cy="3829050"/>
            <a:chOff x="2238373" y="1743075"/>
            <a:chExt cx="2143126" cy="3829050"/>
          </a:xfrm>
        </p:grpSpPr>
        <p:sp>
          <p:nvSpPr>
            <p:cNvPr id="5" name="Retângulo 4">
              <a:extLst>
                <a:ext uri="{FF2B5EF4-FFF2-40B4-BE49-F238E27FC236}">
                  <a16:creationId xmlns:a16="http://schemas.microsoft.com/office/drawing/2014/main" id="{529AB14E-5E1B-495E-B4BA-23393491DAF7}"/>
                </a:ext>
              </a:extLst>
            </p:cNvPr>
            <p:cNvSpPr/>
            <p:nvPr/>
          </p:nvSpPr>
          <p:spPr>
            <a:xfrm>
              <a:off x="2476500" y="1743075"/>
              <a:ext cx="1685925"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Aluno</a:t>
              </a:r>
            </a:p>
          </p:txBody>
        </p:sp>
        <p:sp>
          <p:nvSpPr>
            <p:cNvPr id="6" name="Retângulo 5">
              <a:extLst>
                <a:ext uri="{FF2B5EF4-FFF2-40B4-BE49-F238E27FC236}">
                  <a16:creationId xmlns:a16="http://schemas.microsoft.com/office/drawing/2014/main" id="{D0A9BE15-21F4-49E8-BBC9-9430ABD4165B}"/>
                </a:ext>
              </a:extLst>
            </p:cNvPr>
            <p:cNvSpPr/>
            <p:nvPr/>
          </p:nvSpPr>
          <p:spPr>
            <a:xfrm>
              <a:off x="2476499" y="2447925"/>
              <a:ext cx="1685925"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media()</a:t>
              </a:r>
            </a:p>
          </p:txBody>
        </p:sp>
        <p:sp>
          <p:nvSpPr>
            <p:cNvPr id="7" name="Retângulo 6">
              <a:extLst>
                <a:ext uri="{FF2B5EF4-FFF2-40B4-BE49-F238E27FC236}">
                  <a16:creationId xmlns:a16="http://schemas.microsoft.com/office/drawing/2014/main" id="{FA8D1023-32E5-489A-88F9-21128A11B34C}"/>
                </a:ext>
              </a:extLst>
            </p:cNvPr>
            <p:cNvSpPr/>
            <p:nvPr/>
          </p:nvSpPr>
          <p:spPr>
            <a:xfrm>
              <a:off x="2238373" y="4114800"/>
              <a:ext cx="2143126"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AlunoPosGraduacao</a:t>
              </a:r>
              <a:endParaRPr lang="pt-BR" dirty="0"/>
            </a:p>
          </p:txBody>
        </p:sp>
        <p:sp>
          <p:nvSpPr>
            <p:cNvPr id="8" name="Retângulo 7">
              <a:extLst>
                <a:ext uri="{FF2B5EF4-FFF2-40B4-BE49-F238E27FC236}">
                  <a16:creationId xmlns:a16="http://schemas.microsoft.com/office/drawing/2014/main" id="{BF32ECFF-2FB6-4CB5-8B24-09AA4B150A01}"/>
                </a:ext>
              </a:extLst>
            </p:cNvPr>
            <p:cNvSpPr/>
            <p:nvPr/>
          </p:nvSpPr>
          <p:spPr>
            <a:xfrm>
              <a:off x="2238373" y="4838700"/>
              <a:ext cx="2143126"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media()</a:t>
              </a:r>
            </a:p>
          </p:txBody>
        </p:sp>
        <p:cxnSp>
          <p:nvCxnSpPr>
            <p:cNvPr id="10" name="Conector de Seta Reta 9">
              <a:extLst>
                <a:ext uri="{FF2B5EF4-FFF2-40B4-BE49-F238E27FC236}">
                  <a16:creationId xmlns:a16="http://schemas.microsoft.com/office/drawing/2014/main" id="{EC84BB01-83FD-4A44-BAE6-A483B3937D93}"/>
                </a:ext>
              </a:extLst>
            </p:cNvPr>
            <p:cNvCxnSpPr>
              <a:cxnSpLocks/>
              <a:stCxn id="7" idx="0"/>
              <a:endCxn id="6" idx="2"/>
            </p:cNvCxnSpPr>
            <p:nvPr/>
          </p:nvCxnSpPr>
          <p:spPr>
            <a:xfrm flipV="1">
              <a:off x="3309936" y="3181350"/>
              <a:ext cx="9526" cy="93345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1" name="Triângulo isósceles 10">
              <a:extLst>
                <a:ext uri="{FF2B5EF4-FFF2-40B4-BE49-F238E27FC236}">
                  <a16:creationId xmlns:a16="http://schemas.microsoft.com/office/drawing/2014/main" id="{59ED15E7-EB99-4D08-A9FF-58ECF6CD9638}"/>
                </a:ext>
              </a:extLst>
            </p:cNvPr>
            <p:cNvSpPr/>
            <p:nvPr/>
          </p:nvSpPr>
          <p:spPr>
            <a:xfrm>
              <a:off x="3227049" y="3194776"/>
              <a:ext cx="184821" cy="192223"/>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sp>
        <p:nvSpPr>
          <p:cNvPr id="15" name="CaixaDeTexto 14">
            <a:extLst>
              <a:ext uri="{FF2B5EF4-FFF2-40B4-BE49-F238E27FC236}">
                <a16:creationId xmlns:a16="http://schemas.microsoft.com/office/drawing/2014/main" id="{80A21093-2163-4D86-9F52-B27010D1BC1F}"/>
              </a:ext>
            </a:extLst>
          </p:cNvPr>
          <p:cNvSpPr txBox="1"/>
          <p:nvPr/>
        </p:nvSpPr>
        <p:spPr>
          <a:xfrm>
            <a:off x="2161019" y="5724623"/>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pic>
        <p:nvPicPr>
          <p:cNvPr id="16" name="Áudio 15">
            <a:hlinkClick r:id="" action="ppaction://media"/>
            <a:extLst>
              <a:ext uri="{FF2B5EF4-FFF2-40B4-BE49-F238E27FC236}">
                <a16:creationId xmlns:a16="http://schemas.microsoft.com/office/drawing/2014/main" id="{3B6D3167-4A32-4271-8FED-27C75F9B11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176536194"/>
      </p:ext>
    </p:extLst>
  </p:cSld>
  <p:clrMapOvr>
    <a:masterClrMapping/>
  </p:clrMapOvr>
  <mc:AlternateContent xmlns:mc="http://schemas.openxmlformats.org/markup-compatibility/2006" xmlns:p14="http://schemas.microsoft.com/office/powerpoint/2010/main">
    <mc:Choice Requires="p14">
      <p:transition spd="slow" p14:dur="2000" advTm="96024"/>
    </mc:Choice>
    <mc:Fallback xmlns="">
      <p:transition spd="slow" advTm="96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mod="1">
    <p:ext uri="{3A86A75C-4F4B-4683-9AE1-C65F6400EC91}">
      <p14:laserTraceLst xmlns:p14="http://schemas.microsoft.com/office/powerpoint/2010/main">
        <p14:tracePtLst>
          <p14:tracePt t="712" x="12004675" y="3517900"/>
          <p14:tracePt t="720" x="11877675" y="3543300"/>
          <p14:tracePt t="728" x="11733213" y="3552825"/>
          <p14:tracePt t="736" x="11588750" y="3568700"/>
          <p14:tracePt t="744" x="11452225" y="3578225"/>
          <p14:tracePt t="752" x="11266488" y="3619500"/>
          <p14:tracePt t="760" x="11147425" y="3662363"/>
          <p14:tracePt t="768" x="11044238" y="3687763"/>
          <p14:tracePt t="776" x="10952163" y="3697288"/>
          <p14:tracePt t="784" x="10874375" y="3730625"/>
          <p14:tracePt t="792" x="10782300" y="3756025"/>
          <p14:tracePt t="800" x="10721975" y="3781425"/>
          <p14:tracePt t="808" x="10679113" y="3790950"/>
          <p14:tracePt t="816" x="10612438" y="3832225"/>
          <p14:tracePt t="824" x="10585450" y="3841750"/>
          <p14:tracePt t="832" x="10534650" y="3875088"/>
          <p14:tracePt t="840" x="10442575" y="3908425"/>
          <p14:tracePt t="848" x="10339388" y="3925888"/>
          <p14:tracePt t="856" x="10255250" y="3960813"/>
          <p14:tracePt t="864" x="10110788" y="3994150"/>
          <p14:tracePt t="872" x="9956800" y="4044950"/>
          <p14:tracePt t="884" x="9847263" y="4052888"/>
          <p14:tracePt t="888" x="9761538" y="4070350"/>
          <p14:tracePt t="896" x="9685338" y="4079875"/>
          <p14:tracePt t="904" x="9601200" y="4105275"/>
          <p14:tracePt t="912" x="9498013" y="4113213"/>
          <p14:tracePt t="920" x="9439275" y="4121150"/>
          <p14:tracePt t="928" x="9363075" y="4130675"/>
          <p14:tracePt t="936" x="9286875" y="4164013"/>
          <p14:tracePt t="944" x="9226550" y="4181475"/>
          <p14:tracePt t="952" x="9142413" y="4214813"/>
          <p14:tracePt t="960" x="9039225" y="4232275"/>
          <p14:tracePt t="968" x="8955088" y="4249738"/>
          <p14:tracePt t="976" x="8861425" y="4300538"/>
          <p14:tracePt t="984" x="8742363" y="4316413"/>
          <p14:tracePt t="992" x="8615363" y="4341813"/>
          <p14:tracePt t="1000" x="8420100" y="4359275"/>
          <p14:tracePt t="1008" x="8291513" y="4376738"/>
          <p14:tracePt t="1017" x="8147050" y="4394200"/>
          <p14:tracePt t="1024" x="8020050" y="4402138"/>
          <p14:tracePt t="1032" x="7893050" y="4435475"/>
          <p14:tracePt t="1040" x="7791450" y="4452938"/>
          <p14:tracePt t="1048" x="7723188" y="4460875"/>
          <p14:tracePt t="1056" x="7688263" y="4460875"/>
          <p14:tracePt t="1064" x="7654925" y="4470400"/>
          <p14:tracePt t="1072" x="7637463" y="4470400"/>
          <p14:tracePt t="1080" x="7604125" y="4486275"/>
          <p14:tracePt t="1088" x="7604125" y="4495800"/>
          <p14:tracePt t="1096" x="7578725" y="4495800"/>
          <p14:tracePt t="1104" x="7570788" y="4503738"/>
          <p14:tracePt t="1112" x="7545388" y="4529138"/>
          <p14:tracePt t="1120" x="7535863" y="4538663"/>
          <p14:tracePt t="1128" x="7518400" y="4546600"/>
          <p14:tracePt t="1136" x="7510463" y="4546600"/>
          <p14:tracePt t="1144" x="7502525" y="4554538"/>
          <p14:tracePt t="1152" x="7493000" y="4564063"/>
          <p14:tracePt t="1160" x="7493000" y="4572000"/>
          <p14:tracePt t="1184" x="7485063" y="4572000"/>
          <p14:tracePt t="1304" x="7477125" y="4579938"/>
          <p14:tracePt t="1312" x="7477125" y="4589463"/>
          <p14:tracePt t="1328" x="7467600" y="4597400"/>
          <p14:tracePt t="2520" x="7451725" y="4597400"/>
          <p14:tracePt t="2528" x="7434263" y="4597400"/>
          <p14:tracePt t="2536" x="7358063" y="4605338"/>
          <p14:tracePt t="2544" x="7289800" y="4605338"/>
          <p14:tracePt t="2552" x="7246938" y="4605338"/>
          <p14:tracePt t="2560" x="7188200" y="4630738"/>
          <p14:tracePt t="2568" x="7170738" y="4630738"/>
          <p14:tracePt t="2576" x="7162800" y="4630738"/>
          <p14:tracePt t="2664" x="7153275" y="4640263"/>
          <p14:tracePt t="2672" x="7127875" y="4640263"/>
          <p14:tracePt t="2680" x="7119938" y="4640263"/>
          <p14:tracePt t="2688" x="7085013" y="4640263"/>
          <p14:tracePt t="2696" x="7051675" y="4640263"/>
          <p14:tracePt t="2704" x="7008813" y="4640263"/>
          <p14:tracePt t="2712" x="6983413" y="4640263"/>
          <p14:tracePt t="2720" x="6958013" y="4630738"/>
          <p14:tracePt t="2736" x="6942138" y="4630738"/>
          <p14:tracePt t="2768" x="6932613" y="4630738"/>
          <p14:tracePt t="2776" x="6924675" y="4630738"/>
          <p14:tracePt t="2784" x="6907213" y="4630738"/>
          <p14:tracePt t="2792" x="6889750" y="4630738"/>
          <p14:tracePt t="2800" x="6856413" y="4622800"/>
          <p14:tracePt t="2816" x="6823075" y="4622800"/>
          <p14:tracePt t="2824" x="6797675" y="4614863"/>
          <p14:tracePt t="2832" x="6788150" y="4614863"/>
          <p14:tracePt t="2840" x="6780213" y="4614863"/>
          <p14:tracePt t="2848" x="6754813" y="4597400"/>
          <p14:tracePt t="2864" x="6745288" y="4589463"/>
          <p14:tracePt t="2888" x="6737350" y="4579938"/>
          <p14:tracePt t="2905" x="6737350" y="4564063"/>
          <p14:tracePt t="2912" x="6737350" y="4546600"/>
          <p14:tracePt t="2920" x="6737350" y="4529138"/>
          <p14:tracePt t="2928" x="6754813" y="4513263"/>
          <p14:tracePt t="2936" x="6754813" y="4478338"/>
          <p14:tracePt t="2945" x="6754813" y="4452938"/>
          <p14:tracePt t="2960" x="6754813" y="4445000"/>
          <p14:tracePt t="2968" x="6754813" y="4435475"/>
          <p14:tracePt t="2976" x="6754813" y="4427538"/>
          <p14:tracePt t="2984" x="6754813" y="4410075"/>
          <p14:tracePt t="2992" x="6754813" y="4402138"/>
          <p14:tracePt t="3000" x="6754813" y="4384675"/>
          <p14:tracePt t="3008" x="6745288" y="4368800"/>
          <p14:tracePt t="3016" x="6737350" y="4325938"/>
          <p14:tracePt t="3024" x="6729413" y="4283075"/>
          <p14:tracePt t="3032" x="6711950" y="4232275"/>
          <p14:tracePt t="3040" x="6678613" y="4171950"/>
          <p14:tracePt t="3048" x="6643688" y="4070350"/>
          <p14:tracePt t="3056" x="6542088" y="3908425"/>
          <p14:tracePt t="3064" x="6440488" y="3798888"/>
          <p14:tracePt t="3072" x="6321425" y="3705225"/>
          <p14:tracePt t="3080" x="6227763" y="3619500"/>
          <p14:tracePt t="3088" x="6134100" y="3535363"/>
          <p14:tracePt t="3096" x="6040438" y="3484563"/>
          <p14:tracePt t="3104" x="5981700" y="3441700"/>
          <p14:tracePt t="3112" x="5913438" y="3373438"/>
          <p14:tracePt t="3120" x="5895975" y="3355975"/>
          <p14:tracePt t="3129" x="5888038" y="3340100"/>
          <p14:tracePt t="3136" x="5862638" y="3314700"/>
          <p14:tracePt t="3144" x="5862638" y="3297238"/>
          <p14:tracePt t="3152" x="5845175" y="3263900"/>
          <p14:tracePt t="3160" x="5819775" y="3238500"/>
          <p14:tracePt t="3168" x="5802313" y="3186113"/>
          <p14:tracePt t="3176" x="5786438" y="3152775"/>
          <p14:tracePt t="3184" x="5761038" y="3109913"/>
          <p14:tracePt t="3192" x="5718175" y="3041650"/>
          <p14:tracePt t="3200" x="5692775" y="2982913"/>
          <p14:tracePt t="3208" x="5657850" y="2940050"/>
          <p14:tracePt t="3216" x="5616575" y="2855913"/>
          <p14:tracePt t="3224" x="5599113" y="2820988"/>
          <p14:tracePt t="3232" x="5556250" y="2752725"/>
          <p14:tracePt t="3240" x="5505450" y="2686050"/>
          <p14:tracePt t="3248" x="5472113" y="2643188"/>
          <p14:tracePt t="3256" x="5421313" y="2582863"/>
          <p14:tracePt t="3264" x="5394325" y="2549525"/>
          <p14:tracePt t="3272" x="5335588" y="2498725"/>
          <p14:tracePt t="3280" x="5302250" y="2473325"/>
          <p14:tracePt t="3288" x="5249863" y="2413000"/>
          <p14:tracePt t="3296" x="5183188" y="2362200"/>
          <p14:tracePt t="3304" x="5132388" y="2311400"/>
          <p14:tracePt t="3312" x="5054600" y="2252663"/>
          <p14:tracePt t="3320" x="4987925" y="2174875"/>
          <p14:tracePt t="3328" x="4927600" y="2098675"/>
          <p14:tracePt t="3336" x="4868863" y="2022475"/>
          <p14:tracePt t="3344" x="4765675" y="1928813"/>
          <p14:tracePt t="3352" x="4689475" y="1844675"/>
          <p14:tracePt t="3360" x="4595813" y="1751013"/>
          <p14:tracePt t="3368" x="4519613" y="1682750"/>
          <p14:tracePt t="3376" x="4392613" y="1589088"/>
          <p14:tracePt t="3384" x="4298950" y="1504950"/>
          <p14:tracePt t="3392" x="4214813" y="1436688"/>
          <p14:tracePt t="3400" x="4121150" y="1376363"/>
          <p14:tracePt t="3408" x="4017963" y="1333500"/>
          <p14:tracePt t="3416" x="3925888" y="1274763"/>
          <p14:tracePt t="3424" x="3832225" y="1231900"/>
          <p14:tracePt t="3432" x="3729038" y="1198563"/>
          <p14:tracePt t="3440" x="3652838" y="1173163"/>
          <p14:tracePt t="3448" x="3586163" y="1163638"/>
          <p14:tracePt t="3456" x="3508375" y="1147763"/>
          <p14:tracePt t="3464" x="3475038" y="1147763"/>
          <p14:tracePt t="3472" x="3441700" y="1138238"/>
          <p14:tracePt t="3481" x="3432175" y="1138238"/>
          <p14:tracePt t="3488" x="3406775" y="1138238"/>
          <p14:tracePt t="3496" x="3398838" y="1138238"/>
          <p14:tracePt t="3512" x="3389313" y="1138238"/>
          <p14:tracePt t="3520" x="3381375" y="1138238"/>
          <p14:tracePt t="3528" x="3355975" y="1138238"/>
          <p14:tracePt t="3536" x="3322638" y="1138238"/>
          <p14:tracePt t="3544" x="3279775" y="1138238"/>
          <p14:tracePt t="3552" x="3236913" y="1138238"/>
          <p14:tracePt t="3560" x="3178175" y="1138238"/>
          <p14:tracePt t="3568" x="3100388" y="1147763"/>
          <p14:tracePt t="3576" x="3041650" y="1155700"/>
          <p14:tracePt t="3584" x="2982913" y="1189038"/>
          <p14:tracePt t="3592" x="2922588" y="1223963"/>
          <p14:tracePt t="3600" x="2846388" y="1249363"/>
          <p14:tracePt t="3608" x="2803525" y="1282700"/>
          <p14:tracePt t="3616" x="2770188" y="1308100"/>
          <p14:tracePt t="3624" x="2735263" y="1333500"/>
          <p14:tracePt t="3632" x="2701925" y="1350963"/>
          <p14:tracePt t="3640" x="2684463" y="1368425"/>
          <p14:tracePt t="3648" x="2651125" y="1393825"/>
          <p14:tracePt t="3656" x="2633663" y="1401763"/>
          <p14:tracePt t="3664" x="2590800" y="1436688"/>
          <p14:tracePt t="3672" x="2540000" y="1470025"/>
          <p14:tracePt t="3680" x="2497138" y="1495425"/>
          <p14:tracePt t="3688" x="2438400" y="1538288"/>
          <p14:tracePt t="3696" x="2395538" y="1581150"/>
          <p14:tracePt t="3704" x="2344738" y="1606550"/>
          <p14:tracePt t="3712" x="2311400" y="1649413"/>
          <p14:tracePt t="3720" x="2260600" y="1690688"/>
          <p14:tracePt t="3728" x="2208213" y="1716088"/>
          <p14:tracePt t="3736" x="2174875" y="1741488"/>
          <p14:tracePt t="3744" x="2124075" y="1784350"/>
          <p14:tracePt t="3752" x="2081213" y="1835150"/>
          <p14:tracePt t="3760" x="2055813" y="1870075"/>
          <p14:tracePt t="3768" x="2012950" y="1920875"/>
          <p14:tracePt t="3776" x="1997075" y="1971675"/>
          <p14:tracePt t="3784" x="1962150" y="2030413"/>
          <p14:tracePt t="3792" x="1954213" y="2082800"/>
          <p14:tracePt t="3800" x="1920875" y="2141538"/>
          <p14:tracePt t="3808" x="1911350" y="2166938"/>
          <p14:tracePt t="3816" x="1911350" y="2192338"/>
          <p14:tracePt t="3824" x="1893888" y="2209800"/>
          <p14:tracePt t="3833" x="1868488" y="2235200"/>
          <p14:tracePt t="3840" x="1868488" y="2260600"/>
          <p14:tracePt t="3848" x="1827213" y="2293938"/>
          <p14:tracePt t="3856" x="1801813" y="2336800"/>
          <p14:tracePt t="3864" x="1776413" y="2362200"/>
          <p14:tracePt t="3883" x="1733550" y="2405063"/>
          <p14:tracePt t="3888" x="1698625" y="2455863"/>
          <p14:tracePt t="3896" x="1682750" y="2473325"/>
          <p14:tracePt t="3904" x="1639888" y="2524125"/>
          <p14:tracePt t="3912" x="1606550" y="2574925"/>
          <p14:tracePt t="3920" x="1571625" y="2617788"/>
          <p14:tracePt t="3928" x="1528763" y="2668588"/>
          <p14:tracePt t="3936" x="1487488" y="2762250"/>
          <p14:tracePt t="3944" x="1444625" y="2820988"/>
          <p14:tracePt t="3952" x="1384300" y="2932113"/>
          <p14:tracePt t="3960" x="1368425" y="3008313"/>
          <p14:tracePt t="3968" x="1333500" y="3109913"/>
          <p14:tracePt t="3976" x="1333500" y="3160713"/>
          <p14:tracePt t="3984" x="1317625" y="3263900"/>
          <p14:tracePt t="3992" x="1290638" y="3340100"/>
          <p14:tracePt t="4001" x="1265238" y="3416300"/>
          <p14:tracePt t="4008" x="1257300" y="3492500"/>
          <p14:tracePt t="4016" x="1231900" y="3578225"/>
          <p14:tracePt t="4024" x="1223963" y="3636963"/>
          <p14:tracePt t="4032" x="1223963" y="3671888"/>
          <p14:tracePt t="4040" x="1223963" y="3713163"/>
          <p14:tracePt t="4048" x="1223963" y="3763963"/>
          <p14:tracePt t="4056" x="1223963" y="3816350"/>
          <p14:tracePt t="4064" x="1223963" y="3867150"/>
          <p14:tracePt t="4072" x="1223963" y="3917950"/>
          <p14:tracePt t="4080" x="1231900" y="3960813"/>
          <p14:tracePt t="4088" x="1239838" y="4011613"/>
          <p14:tracePt t="4096" x="1249363" y="4044950"/>
          <p14:tracePt t="4104" x="1257300" y="4087813"/>
          <p14:tracePt t="4112" x="1265238" y="4095750"/>
          <p14:tracePt t="4120" x="1265238" y="4121150"/>
          <p14:tracePt t="4128" x="1265238" y="4156075"/>
          <p14:tracePt t="4136" x="1265238" y="4197350"/>
          <p14:tracePt t="4144" x="1265238" y="4249738"/>
          <p14:tracePt t="4152" x="1265238" y="4351338"/>
          <p14:tracePt t="4160" x="1274763" y="4470400"/>
          <p14:tracePt t="4168" x="1290638" y="4579938"/>
          <p14:tracePt t="4176" x="1325563" y="4665663"/>
          <p14:tracePt t="4185" x="1343025" y="4741863"/>
          <p14:tracePt t="4192" x="1376363" y="4810125"/>
          <p14:tracePt t="4200" x="1393825" y="4868863"/>
          <p14:tracePt t="4208" x="1427163" y="4919663"/>
          <p14:tracePt t="4216" x="1435100" y="4962525"/>
          <p14:tracePt t="4224" x="1435100" y="5030788"/>
          <p14:tracePt t="4232" x="1444625" y="5091113"/>
          <p14:tracePt t="4240" x="1452563" y="5167313"/>
          <p14:tracePt t="4248" x="1470025" y="5251450"/>
          <p14:tracePt t="4256" x="1487488" y="5302250"/>
          <p14:tracePt t="4264" x="1503363" y="5362575"/>
          <p14:tracePt t="4272" x="1546225" y="5430838"/>
          <p14:tracePt t="4280" x="1614488" y="5507038"/>
          <p14:tracePt t="4288" x="1673225" y="5575300"/>
          <p14:tracePt t="4296" x="1724025" y="5608638"/>
          <p14:tracePt t="4304" x="1801813" y="5668963"/>
          <p14:tracePt t="4312" x="1868488" y="5735638"/>
          <p14:tracePt t="4320" x="1928813" y="5788025"/>
          <p14:tracePt t="4328" x="2038350" y="5854700"/>
          <p14:tracePt t="4336" x="2141538" y="5932488"/>
          <p14:tracePt t="4344" x="2217738" y="5973763"/>
          <p14:tracePt t="4352" x="2311400" y="6016625"/>
          <p14:tracePt t="4360" x="2387600" y="6049963"/>
          <p14:tracePt t="4368" x="2489200" y="6076950"/>
          <p14:tracePt t="4376" x="2574925" y="6092825"/>
          <p14:tracePt t="4384" x="2651125" y="6118225"/>
          <p14:tracePt t="4392" x="2719388" y="6135688"/>
          <p14:tracePt t="4400" x="2795588" y="6143625"/>
          <p14:tracePt t="4408" x="2863850" y="6143625"/>
          <p14:tracePt t="4416" x="2955925" y="6161088"/>
          <p14:tracePt t="4424" x="3008313" y="6161088"/>
          <p14:tracePt t="4432" x="3109913" y="6161088"/>
          <p14:tracePt t="4440" x="3168650" y="6161088"/>
          <p14:tracePt t="4448" x="3270250" y="6153150"/>
          <p14:tracePt t="4456" x="3322638" y="6127750"/>
          <p14:tracePt t="4464" x="3389313" y="6102350"/>
          <p14:tracePt t="4472" x="3449638" y="6092825"/>
          <p14:tracePt t="4480" x="3517900" y="6076950"/>
          <p14:tracePt t="4488" x="3533775" y="6042025"/>
          <p14:tracePt t="4496" x="3551238" y="6024563"/>
          <p14:tracePt t="4504" x="3594100" y="5999163"/>
          <p14:tracePt t="4512" x="3662363" y="5973763"/>
          <p14:tracePt t="4520" x="3756025" y="5940425"/>
          <p14:tracePt t="4528" x="3814763" y="5922963"/>
          <p14:tracePt t="4537" x="3900488" y="5915025"/>
          <p14:tracePt t="4544" x="3951288" y="5864225"/>
          <p14:tracePt t="4552" x="3992563" y="5829300"/>
          <p14:tracePt t="4560" x="4044950" y="5788025"/>
          <p14:tracePt t="4568" x="4103688" y="5735638"/>
          <p14:tracePt t="4576" x="4111625" y="5702300"/>
          <p14:tracePt t="4584" x="4129088" y="5668963"/>
          <p14:tracePt t="4592" x="4197350" y="5600700"/>
          <p14:tracePt t="4600" x="4222750" y="5540375"/>
          <p14:tracePt t="4608" x="4265613" y="5464175"/>
          <p14:tracePt t="4616" x="4306888" y="5362575"/>
          <p14:tracePt t="4624" x="4349750" y="5294313"/>
          <p14:tracePt t="4632" x="4400550" y="5243513"/>
          <p14:tracePt t="4640" x="4435475" y="5192713"/>
          <p14:tracePt t="4648" x="4486275" y="5132388"/>
          <p14:tracePt t="4656" x="4519613" y="5081588"/>
          <p14:tracePt t="4664" x="4537075" y="5048250"/>
          <p14:tracePt t="4672" x="4554538" y="4997450"/>
          <p14:tracePt t="4680" x="4570413" y="4937125"/>
          <p14:tracePt t="4688" x="4595813" y="4886325"/>
          <p14:tracePt t="4696" x="4605338" y="4852988"/>
          <p14:tracePt t="4704" x="4605338" y="4802188"/>
          <p14:tracePt t="4712" x="4613275" y="4741863"/>
          <p14:tracePt t="4720" x="4621213" y="4665663"/>
          <p14:tracePt t="4728" x="4621213" y="4597400"/>
          <p14:tracePt t="4736" x="4656138" y="4521200"/>
          <p14:tracePt t="4744" x="4673600" y="4452938"/>
          <p14:tracePt t="4752" x="4706938" y="4376738"/>
          <p14:tracePt t="4760" x="4706938" y="4308475"/>
          <p14:tracePt t="4768" x="4732338" y="4232275"/>
          <p14:tracePt t="4776" x="4765675" y="4146550"/>
          <p14:tracePt t="4784" x="4783138" y="4087813"/>
          <p14:tracePt t="4792" x="4791075" y="4011613"/>
          <p14:tracePt t="4800" x="4818063" y="3925888"/>
          <p14:tracePt t="4808" x="4818063" y="3892550"/>
          <p14:tracePt t="4816" x="4826000" y="3832225"/>
          <p14:tracePt t="4824" x="4843463" y="3763963"/>
          <p14:tracePt t="4832" x="4843463" y="3705225"/>
          <p14:tracePt t="4840" x="4868863" y="3646488"/>
          <p14:tracePt t="4848" x="4868863" y="3603625"/>
          <p14:tracePt t="4856" x="4876800" y="3568700"/>
          <p14:tracePt t="4864" x="4876800" y="3517900"/>
          <p14:tracePt t="4873" x="4884738" y="3492500"/>
          <p14:tracePt t="4880" x="4894263" y="3416300"/>
          <p14:tracePt t="4888" x="4894263" y="3382963"/>
          <p14:tracePt t="4896" x="4910138" y="3340100"/>
          <p14:tracePt t="4904" x="4910138" y="3314700"/>
          <p14:tracePt t="4912" x="4927600" y="3279775"/>
          <p14:tracePt t="4920" x="4927600" y="3238500"/>
          <p14:tracePt t="4928" x="4962525" y="3178175"/>
          <p14:tracePt t="4936" x="4962525" y="3144838"/>
          <p14:tracePt t="4944" x="4978400" y="3101975"/>
          <p14:tracePt t="4952" x="4987925" y="3041650"/>
          <p14:tracePt t="4960" x="4987925" y="2965450"/>
          <p14:tracePt t="4968" x="5013325" y="2897188"/>
          <p14:tracePt t="4976" x="5013325" y="2813050"/>
          <p14:tracePt t="4984" x="5013325" y="2736850"/>
          <p14:tracePt t="4992" x="5021263" y="2651125"/>
          <p14:tracePt t="5000" x="5021263" y="2582863"/>
          <p14:tracePt t="5008" x="5038725" y="2489200"/>
          <p14:tracePt t="5016" x="5072063" y="2405063"/>
          <p14:tracePt t="5024" x="5097463" y="2303463"/>
          <p14:tracePt t="5032" x="5097463" y="2243138"/>
          <p14:tracePt t="5040" x="5097463" y="2184400"/>
          <p14:tracePt t="5048" x="5097463" y="2116138"/>
          <p14:tracePt t="5056" x="5097463" y="2073275"/>
          <p14:tracePt t="5064" x="5097463" y="2014538"/>
          <p14:tracePt t="5072" x="5097463" y="1963738"/>
          <p14:tracePt t="5080" x="5064125" y="1878013"/>
          <p14:tracePt t="5088" x="5046663" y="1819275"/>
          <p14:tracePt t="5096" x="5021263" y="1766888"/>
          <p14:tracePt t="5104" x="5021263" y="1725613"/>
          <p14:tracePt t="5112" x="5013325" y="1690688"/>
          <p14:tracePt t="5120" x="5003800" y="1649413"/>
          <p14:tracePt t="5128" x="5003800" y="1597025"/>
          <p14:tracePt t="5136" x="4978400" y="1555750"/>
          <p14:tracePt t="5145" x="4962525" y="1530350"/>
          <p14:tracePt t="5152" x="4953000" y="1495425"/>
          <p14:tracePt t="5160" x="4935538" y="1462088"/>
          <p14:tracePt t="5168" x="4919663" y="1427163"/>
          <p14:tracePt t="5176" x="4910138" y="1401763"/>
          <p14:tracePt t="5184" x="4884738" y="1368425"/>
          <p14:tracePt t="5192" x="4868863" y="1343025"/>
          <p14:tracePt t="5200" x="4843463" y="1317625"/>
          <p14:tracePt t="5208" x="4808538" y="1282700"/>
          <p14:tracePt t="5216" x="4791075" y="1274763"/>
          <p14:tracePt t="5224" x="4757738" y="1266825"/>
          <p14:tracePt t="5232" x="4724400" y="1241425"/>
          <p14:tracePt t="5241" x="4699000" y="1231900"/>
          <p14:tracePt t="5248" x="4673600" y="1223963"/>
          <p14:tracePt t="5256" x="4646613" y="1206500"/>
          <p14:tracePt t="5264" x="4630738" y="1198563"/>
          <p14:tracePt t="5272" x="4605338" y="1189038"/>
          <p14:tracePt t="5280" x="4587875" y="1181100"/>
          <p14:tracePt t="5288" x="4562475" y="1181100"/>
          <p14:tracePt t="5296" x="4545013" y="1155700"/>
          <p14:tracePt t="5304" x="4511675" y="1147763"/>
          <p14:tracePt t="5312" x="4486275" y="1138238"/>
          <p14:tracePt t="5320" x="4451350" y="1122363"/>
          <p14:tracePt t="5328" x="4400550" y="1104900"/>
          <p14:tracePt t="5336" x="4384675" y="1096963"/>
          <p14:tracePt t="5344" x="4349750" y="1079500"/>
          <p14:tracePt t="5352" x="4298950" y="1069975"/>
          <p14:tracePt t="5360" x="4256088" y="1062038"/>
          <p14:tracePt t="5368" x="4197350" y="1054100"/>
          <p14:tracePt t="5376" x="4146550" y="1036638"/>
          <p14:tracePt t="5384" x="4121150" y="1028700"/>
          <p14:tracePt t="5392" x="4095750" y="1019175"/>
          <p14:tracePt t="5400" x="4044950" y="1011238"/>
          <p14:tracePt t="5408" x="4017963" y="985838"/>
          <p14:tracePt t="5416" x="3976688" y="968375"/>
          <p14:tracePt t="5424" x="3959225" y="968375"/>
          <p14:tracePt t="5432" x="3925888" y="942975"/>
          <p14:tracePt t="5440" x="3900488" y="935038"/>
          <p14:tracePt t="5448" x="3865563" y="925513"/>
          <p14:tracePt t="5456" x="3832225" y="909638"/>
          <p14:tracePt t="5464" x="3822700" y="909638"/>
          <p14:tracePt t="5472" x="3797300" y="909638"/>
          <p14:tracePt t="5480" x="3771900" y="909638"/>
          <p14:tracePt t="5488" x="3729038" y="909638"/>
          <p14:tracePt t="5496" x="3662363" y="909638"/>
          <p14:tracePt t="5504" x="3627438" y="909638"/>
          <p14:tracePt t="5512" x="3586163" y="909638"/>
          <p14:tracePt t="5520" x="3551238" y="909638"/>
          <p14:tracePt t="5528" x="3508375" y="917575"/>
          <p14:tracePt t="5536" x="3467100" y="925513"/>
          <p14:tracePt t="5544" x="3414713" y="942975"/>
          <p14:tracePt t="5552" x="3389313" y="952500"/>
          <p14:tracePt t="5560" x="3363913" y="952500"/>
          <p14:tracePt t="5568" x="3338513" y="960438"/>
          <p14:tracePt t="5576" x="3305175" y="977900"/>
          <p14:tracePt t="5584" x="3254375" y="993775"/>
          <p14:tracePt t="5593" x="3178175" y="1036638"/>
          <p14:tracePt t="5600" x="3100388" y="1069975"/>
          <p14:tracePt t="5608" x="3041650" y="1112838"/>
          <p14:tracePt t="5616" x="2922588" y="1173163"/>
          <p14:tracePt t="5624" x="2828925" y="1231900"/>
          <p14:tracePt t="5632" x="2735263" y="1300163"/>
          <p14:tracePt t="5640" x="2616200" y="1368425"/>
          <p14:tracePt t="5648" x="2557463" y="1411288"/>
          <p14:tracePt t="5656" x="2489200" y="1452563"/>
          <p14:tracePt t="5664" x="2455863" y="1487488"/>
          <p14:tracePt t="5672" x="2413000" y="1520825"/>
          <p14:tracePt t="5680" x="2379663" y="1563688"/>
          <p14:tracePt t="5688" x="2327275" y="1597025"/>
          <p14:tracePt t="5696" x="2251075" y="1649413"/>
          <p14:tracePt t="5704" x="2200275" y="1700213"/>
          <p14:tracePt t="5712" x="2132013" y="1751013"/>
          <p14:tracePt t="5720" x="2055813" y="1793875"/>
          <p14:tracePt t="5728" x="1987550" y="1852613"/>
          <p14:tracePt t="5736" x="1893888" y="1920875"/>
          <p14:tracePt t="5744" x="1801813" y="1997075"/>
          <p14:tracePt t="5752" x="1708150" y="2082800"/>
          <p14:tracePt t="5760" x="1647825" y="2133600"/>
          <p14:tracePt t="5768" x="1589088" y="2200275"/>
          <p14:tracePt t="5776" x="1528763" y="2268538"/>
          <p14:tracePt t="5784" x="1487488" y="2328863"/>
          <p14:tracePt t="5792" x="1444625" y="2371725"/>
          <p14:tracePt t="5800" x="1427163" y="2413000"/>
          <p14:tracePt t="5808" x="1384300" y="2498725"/>
          <p14:tracePt t="5816" x="1343025" y="2574925"/>
          <p14:tracePt t="5824" x="1290638" y="2651125"/>
          <p14:tracePt t="5832" x="1274763" y="2719388"/>
          <p14:tracePt t="5840" x="1231900" y="2805113"/>
          <p14:tracePt t="5848" x="1206500" y="2889250"/>
          <p14:tracePt t="5856" x="1173163" y="2949575"/>
          <p14:tracePt t="5864" x="1155700" y="3051175"/>
          <p14:tracePt t="5872" x="1104900" y="3152775"/>
          <p14:tracePt t="5880" x="1069975" y="3254375"/>
          <p14:tracePt t="5888" x="1036638" y="3348038"/>
          <p14:tracePt t="5896" x="993775" y="3467100"/>
          <p14:tracePt t="5904" x="960438" y="3527425"/>
          <p14:tracePt t="5912" x="942975" y="3603625"/>
          <p14:tracePt t="5920" x="925513" y="3662363"/>
          <p14:tracePt t="5928" x="900113" y="3738563"/>
          <p14:tracePt t="5936" x="900113" y="3781425"/>
          <p14:tracePt t="5944" x="884238" y="3841750"/>
          <p14:tracePt t="5952" x="884238" y="3875088"/>
          <p14:tracePt t="5960" x="884238" y="3900488"/>
          <p14:tracePt t="5968" x="884238" y="3935413"/>
          <p14:tracePt t="5976" x="884238" y="3976688"/>
          <p14:tracePt t="5984" x="917575" y="4019550"/>
          <p14:tracePt t="5992" x="960438" y="4070350"/>
          <p14:tracePt t="6000" x="1011238" y="4156075"/>
          <p14:tracePt t="6008" x="1069975" y="4240213"/>
          <p14:tracePt t="6016" x="1138238" y="4325938"/>
          <p14:tracePt t="6024" x="1198563" y="4410075"/>
          <p14:tracePt t="6032" x="1265238" y="4503738"/>
          <p14:tracePt t="6040" x="1358900" y="4597400"/>
          <p14:tracePt t="6048" x="1401763" y="4673600"/>
          <p14:tracePt t="6056" x="1495425" y="4741863"/>
          <p14:tracePt t="6064" x="1546225" y="4784725"/>
          <p14:tracePt t="6072" x="1606550" y="4835525"/>
          <p14:tracePt t="6080" x="1673225" y="4868863"/>
          <p14:tracePt t="6097" x="1784350" y="4919663"/>
          <p14:tracePt t="6104" x="1827213" y="4937125"/>
          <p14:tracePt t="6112" x="1893888" y="4954588"/>
          <p14:tracePt t="6120" x="1936750" y="4987925"/>
          <p14:tracePt t="6128" x="2030413" y="4997450"/>
          <p14:tracePt t="6136" x="2098675" y="5013325"/>
          <p14:tracePt t="6144" x="2200275" y="5056188"/>
          <p14:tracePt t="6152" x="2344738" y="5073650"/>
          <p14:tracePt t="6160" x="2438400" y="5099050"/>
          <p14:tracePt t="6168" x="2600325" y="5132388"/>
          <p14:tracePt t="6176" x="2727325" y="5149850"/>
          <p14:tracePt t="6184" x="2879725" y="5208588"/>
          <p14:tracePt t="6192" x="2990850" y="5235575"/>
          <p14:tracePt t="6200" x="3092450" y="5268913"/>
          <p14:tracePt t="6208" x="3211513" y="5276850"/>
          <p14:tracePt t="6216" x="3279775" y="5286375"/>
          <p14:tracePt t="6224" x="3373438" y="5311775"/>
          <p14:tracePt t="6232" x="3424238" y="5311775"/>
          <p14:tracePt t="6240" x="3508375" y="5311775"/>
          <p14:tracePt t="6248" x="3586163" y="5311775"/>
          <p14:tracePt t="6256" x="3652838" y="5311775"/>
          <p14:tracePt t="6264" x="3738563" y="5311775"/>
          <p14:tracePt t="6272" x="3840163" y="5311775"/>
          <p14:tracePt t="6280" x="3941763" y="5311775"/>
          <p14:tracePt t="6288" x="4044950" y="5294313"/>
          <p14:tracePt t="6296" x="4146550" y="5260975"/>
          <p14:tracePt t="6304" x="4230688" y="5243513"/>
          <p14:tracePt t="6312" x="4291013" y="5235575"/>
          <p14:tracePt t="6320" x="4349750" y="5200650"/>
          <p14:tracePt t="6328" x="4410075" y="5192713"/>
          <p14:tracePt t="6336" x="4460875" y="5183188"/>
          <p14:tracePt t="6344" x="4503738" y="5157788"/>
          <p14:tracePt t="6352" x="4529138" y="5149850"/>
          <p14:tracePt t="6360" x="4554538" y="5141913"/>
          <p14:tracePt t="6368" x="4595813" y="5141913"/>
          <p14:tracePt t="6376" x="4630738" y="5106988"/>
          <p14:tracePt t="6384" x="4689475" y="5099050"/>
          <p14:tracePt t="6392" x="4765675" y="5081588"/>
          <p14:tracePt t="6400" x="4843463" y="5056188"/>
          <p14:tracePt t="6408" x="4876800" y="5038725"/>
          <p14:tracePt t="6416" x="4953000" y="4997450"/>
          <p14:tracePt t="6424" x="5003800" y="4962525"/>
          <p14:tracePt t="6432" x="5054600" y="4946650"/>
          <p14:tracePt t="6440" x="5080000" y="4919663"/>
          <p14:tracePt t="6448" x="5097463" y="4894263"/>
          <p14:tracePt t="6456" x="5114925" y="4886325"/>
          <p14:tracePt t="6464" x="5122863" y="4878388"/>
          <p14:tracePt t="6664" x="5132388" y="4878388"/>
          <p14:tracePt t="7168" x="5157788" y="4878388"/>
          <p14:tracePt t="8280" x="5165725" y="4852988"/>
          <p14:tracePt t="8288" x="5165725" y="4843463"/>
          <p14:tracePt t="8336" x="5165725" y="4835525"/>
          <p14:tracePt t="8344" x="5165725" y="4818063"/>
          <p14:tracePt t="8352" x="5165725" y="4810125"/>
          <p14:tracePt t="8360" x="5165725" y="4802188"/>
          <p14:tracePt t="8368" x="5173663" y="4767263"/>
          <p14:tracePt t="8376" x="5173663" y="4724400"/>
          <p14:tracePt t="8384" x="5191125" y="4630738"/>
          <p14:tracePt t="8392" x="5216525" y="4572000"/>
          <p14:tracePt t="8400" x="5224463" y="4486275"/>
          <p14:tracePt t="8408" x="5233988" y="4410075"/>
          <p14:tracePt t="8416" x="5233988" y="4325938"/>
          <p14:tracePt t="8424" x="5233988" y="4257675"/>
          <p14:tracePt t="8432" x="5233988" y="4171950"/>
          <p14:tracePt t="8440" x="5233988" y="4113213"/>
          <p14:tracePt t="8448" x="5233988" y="4052888"/>
          <p14:tracePt t="8456" x="5233988" y="3968750"/>
          <p14:tracePt t="8464" x="5233988" y="3900488"/>
          <p14:tracePt t="8472" x="5233988" y="3841750"/>
          <p14:tracePt t="8480" x="5233988" y="3763963"/>
          <p14:tracePt t="8488" x="5233988" y="3722688"/>
          <p14:tracePt t="8496" x="5241925" y="3705225"/>
          <p14:tracePt t="8504" x="5241925" y="3679825"/>
          <p14:tracePt t="8512" x="5241925" y="3646488"/>
          <p14:tracePt t="8520" x="5241925" y="3636963"/>
          <p14:tracePt t="8528" x="5241925" y="3611563"/>
          <p14:tracePt t="8536" x="5241925" y="3594100"/>
          <p14:tracePt t="8544" x="5224463" y="3568700"/>
          <p14:tracePt t="8552" x="5216525" y="3560763"/>
          <p14:tracePt t="8560" x="5216525" y="3535363"/>
          <p14:tracePt t="8568" x="5199063" y="3509963"/>
          <p14:tracePt t="8576" x="5199063" y="3467100"/>
          <p14:tracePt t="8584" x="5173663" y="3416300"/>
          <p14:tracePt t="8592" x="5165725" y="3390900"/>
          <p14:tracePt t="8600" x="5165725" y="3355975"/>
          <p14:tracePt t="8608" x="5165725" y="3314700"/>
          <p14:tracePt t="8616" x="5165725" y="3271838"/>
          <p14:tracePt t="8624" x="5165725" y="3254375"/>
          <p14:tracePt t="8632" x="5157788" y="3228975"/>
          <p14:tracePt t="8640" x="5157788" y="3186113"/>
          <p14:tracePt t="8648" x="5140325" y="3144838"/>
          <p14:tracePt t="8656" x="5132388" y="3109913"/>
          <p14:tracePt t="8664" x="5122863" y="3094038"/>
          <p14:tracePt t="8672" x="5114925" y="3059113"/>
          <p14:tracePt t="8680" x="5114925" y="3016250"/>
          <p14:tracePt t="8688" x="5097463" y="2940050"/>
          <p14:tracePt t="8696" x="5072063" y="2855913"/>
          <p14:tracePt t="8704" x="5046663" y="2778125"/>
          <p14:tracePt t="8712" x="5021263" y="2701925"/>
          <p14:tracePt t="8720" x="4987925" y="2617788"/>
          <p14:tracePt t="8728" x="4927600" y="2506663"/>
          <p14:tracePt t="8736" x="4884738" y="2447925"/>
          <p14:tracePt t="8744" x="4843463" y="2379663"/>
          <p14:tracePt t="8752" x="4818063" y="2344738"/>
          <p14:tracePt t="8760" x="4724400" y="2278063"/>
          <p14:tracePt t="8768" x="4673600" y="2227263"/>
          <p14:tracePt t="8776" x="4579938" y="2133600"/>
          <p14:tracePt t="8784" x="4519613" y="2082800"/>
          <p14:tracePt t="8792" x="4435475" y="2014538"/>
          <p14:tracePt t="8800" x="4349750" y="1954213"/>
          <p14:tracePt t="8808" x="4291013" y="1903413"/>
          <p14:tracePt t="8816" x="4240213" y="1860550"/>
          <p14:tracePt t="8824" x="4197350" y="1819275"/>
          <p14:tracePt t="8832" x="4187825" y="1809750"/>
          <p14:tracePt t="8840" x="4171950" y="1776413"/>
          <p14:tracePt t="8848" x="4171950" y="1766888"/>
          <p14:tracePt t="8856" x="4171950" y="1751013"/>
          <p14:tracePt t="8864" x="4162425" y="1741488"/>
          <p14:tracePt t="8879" x="4162425" y="1733550"/>
          <p14:tracePt t="8880" x="4162425" y="1716088"/>
          <p14:tracePt t="8888" x="4162425" y="1708150"/>
          <p14:tracePt t="8896" x="4137025" y="1682750"/>
          <p14:tracePt t="8904" x="4121150" y="1674813"/>
          <p14:tracePt t="8912" x="4121150" y="1665288"/>
          <p14:tracePt t="8920" x="4095750" y="1639888"/>
          <p14:tracePt t="8928" x="4070350" y="1622425"/>
          <p14:tracePt t="8936" x="4027488" y="1589088"/>
          <p14:tracePt t="8944" x="3992563" y="1563688"/>
          <p14:tracePt t="8952" x="3967163" y="1538288"/>
          <p14:tracePt t="8960" x="3933825" y="1530350"/>
          <p14:tracePt t="8968" x="3908425" y="1504950"/>
          <p14:tracePt t="8976" x="3873500" y="1495425"/>
          <p14:tracePt t="8984" x="3857625" y="1487488"/>
          <p14:tracePt t="8992" x="3848100" y="1487488"/>
          <p14:tracePt t="9000" x="3814763" y="1462088"/>
          <p14:tracePt t="9008" x="3781425" y="1452563"/>
          <p14:tracePt t="9016" x="3721100" y="1444625"/>
          <p14:tracePt t="9024" x="3703638" y="1444625"/>
          <p14:tracePt t="9032" x="3670300" y="1444625"/>
          <p14:tracePt t="9040" x="3652838" y="1427163"/>
          <p14:tracePt t="9048" x="3627438" y="1427163"/>
          <p14:tracePt t="9056" x="3602038" y="1427163"/>
          <p14:tracePt t="9064" x="3594100" y="1427163"/>
          <p14:tracePt t="9072" x="3568700" y="1427163"/>
          <p14:tracePt t="9080" x="3551238" y="1419225"/>
          <p14:tracePt t="9088" x="3533775" y="1419225"/>
          <p14:tracePt t="9096" x="3525838" y="1419225"/>
          <p14:tracePt t="9104" x="3517900" y="1419225"/>
          <p14:tracePt t="9112" x="3508375" y="1419225"/>
          <p14:tracePt t="9120" x="3500438" y="1419225"/>
          <p14:tracePt t="9128" x="3492500" y="1419225"/>
          <p14:tracePt t="9136" x="3475038" y="1419225"/>
          <p14:tracePt t="9144" x="3467100" y="1419225"/>
          <p14:tracePt t="9152" x="3441700" y="1419225"/>
          <p14:tracePt t="9160" x="3414713" y="1419225"/>
          <p14:tracePt t="9168" x="3381375" y="1427163"/>
          <p14:tracePt t="9176" x="3322638" y="1452563"/>
          <p14:tracePt t="9184" x="3270250" y="1477963"/>
          <p14:tracePt t="9192" x="3228975" y="1495425"/>
          <p14:tracePt t="9200" x="3194050" y="1504950"/>
          <p14:tracePt t="9208" x="3168650" y="1520825"/>
          <p14:tracePt t="9216" x="3152775" y="1530350"/>
          <p14:tracePt t="9224" x="3109913" y="1555750"/>
          <p14:tracePt t="9232" x="3100388" y="1563688"/>
          <p14:tracePt t="9240" x="3092450" y="1571625"/>
          <p14:tracePt t="9248" x="3059113" y="1589088"/>
          <p14:tracePt t="9264" x="3041650" y="1606550"/>
          <p14:tracePt t="9272" x="3033713" y="1606550"/>
          <p14:tracePt t="9280" x="3008313" y="1614488"/>
          <p14:tracePt t="9288" x="2998788" y="1622425"/>
          <p14:tracePt t="9296" x="2990850" y="1631950"/>
          <p14:tracePt t="9304" x="2973388" y="1639888"/>
          <p14:tracePt t="9312" x="2955925" y="1649413"/>
          <p14:tracePt t="9320" x="2930525" y="1674813"/>
          <p14:tracePt t="9328" x="2922588" y="1682750"/>
          <p14:tracePt t="9336" x="2879725" y="1708150"/>
          <p14:tracePt t="9344" x="2863850" y="1733550"/>
          <p14:tracePt t="9352" x="2838450" y="1758950"/>
          <p14:tracePt t="9360" x="2786063" y="1801813"/>
          <p14:tracePt t="9368" x="2760663" y="1819275"/>
          <p14:tracePt t="9376" x="2752725" y="1827213"/>
          <p14:tracePt t="9384" x="2735263" y="1852613"/>
          <p14:tracePt t="9392" x="2727325" y="1878013"/>
          <p14:tracePt t="9400" x="2719388" y="1895475"/>
          <p14:tracePt t="9408" x="2719388" y="1911350"/>
          <p14:tracePt t="9424" x="2719388" y="1938338"/>
          <p14:tracePt t="9432" x="2719388" y="1946275"/>
          <p14:tracePt t="9440" x="2719388" y="1954213"/>
          <p14:tracePt t="9448" x="2719388" y="1997075"/>
          <p14:tracePt t="9456" x="2719388" y="2014538"/>
          <p14:tracePt t="9464" x="2719388" y="2030413"/>
          <p14:tracePt t="9472" x="2719388" y="2055813"/>
          <p14:tracePt t="9480" x="2719388" y="2065338"/>
          <p14:tracePt t="9488" x="2719388" y="2090738"/>
          <p14:tracePt t="9504" x="2719388" y="2116138"/>
          <p14:tracePt t="9512" x="2719388" y="2124075"/>
          <p14:tracePt t="9528" x="2735263" y="2149475"/>
          <p14:tracePt t="9536" x="2752725" y="2166938"/>
          <p14:tracePt t="9552" x="2770188" y="2192338"/>
          <p14:tracePt t="9560" x="2778125" y="2192338"/>
          <p14:tracePt t="9568" x="2786063" y="2200275"/>
          <p14:tracePt t="9576" x="2795588" y="2200275"/>
          <p14:tracePt t="9584" x="2803525" y="2209800"/>
          <p14:tracePt t="9592" x="2828925" y="2227263"/>
          <p14:tracePt t="9600" x="2846388" y="2227263"/>
          <p14:tracePt t="9608" x="2854325" y="2227263"/>
          <p14:tracePt t="9616" x="2879725" y="2235200"/>
          <p14:tracePt t="9624" x="2897188" y="2235200"/>
          <p14:tracePt t="9632" x="2940050" y="2243138"/>
          <p14:tracePt t="9640" x="2973388" y="2252663"/>
          <p14:tracePt t="9648" x="3016250" y="2268538"/>
          <p14:tracePt t="9656" x="3033713" y="2286000"/>
          <p14:tracePt t="9664" x="3033713" y="2293938"/>
          <p14:tracePt t="9672" x="3059113" y="2311400"/>
          <p14:tracePt t="9680" x="3067050" y="2311400"/>
          <p14:tracePt t="9688" x="3084513" y="2319338"/>
          <p14:tracePt t="9696" x="3100388" y="2319338"/>
          <p14:tracePt t="9704" x="3127375" y="2328863"/>
          <p14:tracePt t="9712" x="3143250" y="2344738"/>
          <p14:tracePt t="9720" x="3160713" y="2344738"/>
          <p14:tracePt t="9728" x="3178175" y="2344738"/>
          <p14:tracePt t="9736" x="3203575" y="2354263"/>
          <p14:tracePt t="9744" x="3236913" y="2362200"/>
          <p14:tracePt t="9752" x="3262313" y="2371725"/>
          <p14:tracePt t="9760" x="3287713" y="2371725"/>
          <p14:tracePt t="9768" x="3313113" y="2371725"/>
          <p14:tracePt t="9776" x="3348038" y="2387600"/>
          <p14:tracePt t="9784" x="3373438" y="2387600"/>
          <p14:tracePt t="9792" x="3414713" y="2397125"/>
          <p14:tracePt t="9800" x="3475038" y="2397125"/>
          <p14:tracePt t="9808" x="3517900" y="2397125"/>
          <p14:tracePt t="9816" x="3551238" y="2397125"/>
          <p14:tracePt t="9824" x="3586163" y="2397125"/>
          <p14:tracePt t="9832" x="3611563" y="2397125"/>
          <p14:tracePt t="9840" x="3644900" y="2405063"/>
          <p14:tracePt t="9848" x="3662363" y="2405063"/>
          <p14:tracePt t="9856" x="3670300" y="2405063"/>
          <p14:tracePt t="9864" x="3695700" y="2405063"/>
          <p14:tracePt t="9888" x="3703638" y="2405063"/>
          <p14:tracePt t="9896" x="3721100" y="2405063"/>
          <p14:tracePt t="9904" x="3746500" y="2405063"/>
          <p14:tracePt t="9912" x="3781425" y="2405063"/>
          <p14:tracePt t="9920" x="3797300" y="2397125"/>
          <p14:tracePt t="9928" x="3832225" y="2379663"/>
          <p14:tracePt t="9936" x="3865563" y="2371725"/>
          <p14:tracePt t="9944" x="3890963" y="2354263"/>
          <p14:tracePt t="9952" x="3916363" y="2336800"/>
          <p14:tracePt t="9960" x="3941763" y="2328863"/>
          <p14:tracePt t="9968" x="3951288" y="2319338"/>
          <p14:tracePt t="9976" x="3976688" y="2311400"/>
          <p14:tracePt t="9984" x="3992563" y="2293938"/>
          <p14:tracePt t="10000" x="4017963" y="2268538"/>
          <p14:tracePt t="10016" x="4017963" y="2260600"/>
          <p14:tracePt t="10024" x="4027488" y="2243138"/>
          <p14:tracePt t="10032" x="4044950" y="2217738"/>
          <p14:tracePt t="10040" x="4052888" y="2200275"/>
          <p14:tracePt t="10048" x="4060825" y="2192338"/>
          <p14:tracePt t="10056" x="4086225" y="2141538"/>
          <p14:tracePt t="10064" x="4095750" y="2124075"/>
          <p14:tracePt t="10072" x="4103688" y="2116138"/>
          <p14:tracePt t="10080" x="4111625" y="2090738"/>
          <p14:tracePt t="10088" x="4111625" y="2073275"/>
          <p14:tracePt t="10096" x="4121150" y="2065338"/>
          <p14:tracePt t="10104" x="4129088" y="2039938"/>
          <p14:tracePt t="10112" x="4129088" y="2030413"/>
          <p14:tracePt t="10120" x="4129088" y="2014538"/>
          <p14:tracePt t="10128" x="4129088" y="2005013"/>
          <p14:tracePt t="10136" x="4129088" y="1979613"/>
          <p14:tracePt t="10144" x="4129088" y="1963738"/>
          <p14:tracePt t="10152" x="4129088" y="1938338"/>
          <p14:tracePt t="10160" x="4129088" y="1920875"/>
          <p14:tracePt t="10168" x="4129088" y="1903413"/>
          <p14:tracePt t="10176" x="4121150" y="1870075"/>
          <p14:tracePt t="10184" x="4103688" y="1835150"/>
          <p14:tracePt t="10192" x="4086225" y="1809750"/>
          <p14:tracePt t="10200" x="4078288" y="1776413"/>
          <p14:tracePt t="10208" x="4070350" y="1751013"/>
          <p14:tracePt t="10216" x="4052888" y="1733550"/>
          <p14:tracePt t="10224" x="4035425" y="1700213"/>
          <p14:tracePt t="10232" x="4027488" y="1690688"/>
          <p14:tracePt t="10240" x="4017963" y="1674813"/>
          <p14:tracePt t="10248" x="3992563" y="1639888"/>
          <p14:tracePt t="10256" x="3967163" y="1614488"/>
          <p14:tracePt t="10264" x="3941763" y="1606550"/>
          <p14:tracePt t="10272" x="3916363" y="1589088"/>
          <p14:tracePt t="10280" x="3890963" y="1571625"/>
          <p14:tracePt t="10288" x="3883025" y="1563688"/>
          <p14:tracePt t="10296" x="3865563" y="1555750"/>
          <p14:tracePt t="10304" x="3840163" y="1538288"/>
          <p14:tracePt t="10312" x="3806825" y="1520825"/>
          <p14:tracePt t="10320" x="3771900" y="1520825"/>
          <p14:tracePt t="10328" x="3738563" y="1495425"/>
          <p14:tracePt t="10336" x="3695700" y="1487488"/>
          <p14:tracePt t="10344" x="3644900" y="1477963"/>
          <p14:tracePt t="10352" x="3586163" y="1470025"/>
          <p14:tracePt t="10360" x="3543300" y="1436688"/>
          <p14:tracePt t="10368" x="3492500" y="1419225"/>
          <p14:tracePt t="10376" x="3449638" y="1411288"/>
          <p14:tracePt t="10384" x="3432175" y="1401763"/>
          <p14:tracePt t="10392" x="3406775" y="1393825"/>
          <p14:tracePt t="10400" x="3381375" y="1385888"/>
          <p14:tracePt t="10408" x="3373438" y="1385888"/>
          <p14:tracePt t="10416" x="3355975" y="1385888"/>
          <p14:tracePt t="10424" x="3330575" y="1385888"/>
          <p14:tracePt t="10432" x="3322638" y="1385888"/>
          <p14:tracePt t="10440" x="3287713" y="1385888"/>
          <p14:tracePt t="10448" x="3262313" y="1385888"/>
          <p14:tracePt t="10456" x="3254375" y="1385888"/>
          <p14:tracePt t="10464" x="3228975" y="1385888"/>
          <p14:tracePt t="10472" x="3178175" y="1376363"/>
          <p14:tracePt t="10480" x="3117850" y="1376363"/>
          <p14:tracePt t="10488" x="3074988" y="1376363"/>
          <p14:tracePt t="10496" x="3041650" y="1376363"/>
          <p14:tracePt t="10504" x="3024188" y="1376363"/>
          <p14:tracePt t="10512" x="3016250" y="1376363"/>
          <p14:tracePt t="10520" x="2998788" y="1376363"/>
          <p14:tracePt t="10528" x="2982913" y="1376363"/>
          <p14:tracePt t="10536" x="2965450" y="1376363"/>
          <p14:tracePt t="10544" x="2947988" y="1393825"/>
          <p14:tracePt t="10552" x="2930525" y="1401763"/>
          <p14:tracePt t="10568" x="2922588" y="1401763"/>
          <p14:tracePt t="10576" x="2905125" y="1411288"/>
          <p14:tracePt t="10584" x="2897188" y="1419225"/>
          <p14:tracePt t="10592" x="2879725" y="1436688"/>
          <p14:tracePt t="10600" x="2863850" y="1452563"/>
          <p14:tracePt t="10608" x="2846388" y="1462088"/>
          <p14:tracePt t="10616" x="2828925" y="1477963"/>
          <p14:tracePt t="10624" x="2820988" y="1487488"/>
          <p14:tracePt t="10632" x="2803525" y="1495425"/>
          <p14:tracePt t="10640" x="2803525" y="1504950"/>
          <p14:tracePt t="10648" x="2786063" y="1520825"/>
          <p14:tracePt t="10656" x="2778125" y="1538288"/>
          <p14:tracePt t="10664" x="2760663" y="1563688"/>
          <p14:tracePt t="10672" x="2735263" y="1597025"/>
          <p14:tracePt t="10680" x="2719388" y="1614488"/>
          <p14:tracePt t="10688" x="2701925" y="1631950"/>
          <p14:tracePt t="10704" x="2701925" y="1657350"/>
          <p14:tracePt t="10712" x="2701925" y="1665288"/>
          <p14:tracePt t="10720" x="2693988" y="1690688"/>
          <p14:tracePt t="10728" x="2693988" y="1700213"/>
          <p14:tracePt t="10736" x="2693988" y="1716088"/>
          <p14:tracePt t="10744" x="2693988" y="1725613"/>
          <p14:tracePt t="10752" x="2693988" y="1733550"/>
          <p14:tracePt t="10760" x="2676525" y="1751013"/>
          <p14:tracePt t="10768" x="2659063" y="1776413"/>
          <p14:tracePt t="10776" x="2659063" y="1784350"/>
          <p14:tracePt t="10784" x="2659063" y="1801813"/>
          <p14:tracePt t="10792" x="2659063" y="1809750"/>
          <p14:tracePt t="10800" x="2651125" y="1827213"/>
          <p14:tracePt t="10808" x="2651125" y="1844675"/>
          <p14:tracePt t="10816" x="2651125" y="1852613"/>
          <p14:tracePt t="10824" x="2651125" y="1878013"/>
          <p14:tracePt t="10832" x="2651125" y="1911350"/>
          <p14:tracePt t="10840" x="2651125" y="1946275"/>
          <p14:tracePt t="10848" x="2651125" y="1954213"/>
          <p14:tracePt t="10856" x="2651125" y="1989138"/>
          <p14:tracePt t="10864" x="2651125" y="2014538"/>
          <p14:tracePt t="10873" x="2651125" y="2022475"/>
          <p14:tracePt t="10880" x="2651125" y="2030413"/>
          <p14:tracePt t="10888" x="2651125" y="2047875"/>
          <p14:tracePt t="10896" x="2651125" y="2065338"/>
          <p14:tracePt t="10904" x="2651125" y="2090738"/>
          <p14:tracePt t="10912" x="2668588" y="2098675"/>
          <p14:tracePt t="10920" x="2684463" y="2124075"/>
          <p14:tracePt t="10928" x="2701925" y="2141538"/>
          <p14:tracePt t="10936" x="2709863" y="2159000"/>
          <p14:tracePt t="10944" x="2752725" y="2192338"/>
          <p14:tracePt t="10952" x="2760663" y="2209800"/>
          <p14:tracePt t="10960" x="2786063" y="2235200"/>
          <p14:tracePt t="10968" x="2795588" y="2243138"/>
          <p14:tracePt t="10976" x="2820988" y="2252663"/>
          <p14:tracePt t="10984" x="2828925" y="2260600"/>
          <p14:tracePt t="10992" x="2828925" y="2268538"/>
          <p14:tracePt t="11000" x="2846388" y="2278063"/>
          <p14:tracePt t="11008" x="2863850" y="2286000"/>
          <p14:tracePt t="11016" x="2871788" y="2293938"/>
          <p14:tracePt t="11024" x="2905125" y="2303463"/>
          <p14:tracePt t="11040" x="2955925" y="2311400"/>
          <p14:tracePt t="11048" x="2965450" y="2328863"/>
          <p14:tracePt t="11056" x="2982913" y="2328863"/>
          <p14:tracePt t="11064" x="2998788" y="2328863"/>
          <p14:tracePt t="11072" x="3016250" y="2328863"/>
          <p14:tracePt t="11080" x="3024188" y="2328863"/>
          <p14:tracePt t="11088" x="3041650" y="2328863"/>
          <p14:tracePt t="11096" x="3049588" y="2328863"/>
          <p14:tracePt t="11104" x="3074988" y="2336800"/>
          <p14:tracePt t="11112" x="3092450" y="2336800"/>
          <p14:tracePt t="11120" x="3135313" y="2344738"/>
          <p14:tracePt t="11128" x="3168650" y="2344738"/>
          <p14:tracePt t="11136" x="3203575" y="2362200"/>
          <p14:tracePt t="11144" x="3219450" y="2362200"/>
          <p14:tracePt t="11160" x="3244850" y="2362200"/>
          <p14:tracePt t="11168" x="3254375" y="2362200"/>
          <p14:tracePt t="11176" x="3279775" y="2362200"/>
          <p14:tracePt t="11184" x="3287713" y="2362200"/>
          <p14:tracePt t="11192" x="3305175" y="2362200"/>
          <p14:tracePt t="11200" x="3322638" y="2362200"/>
          <p14:tracePt t="11208" x="3338513" y="2362200"/>
          <p14:tracePt t="11216" x="3355975" y="2362200"/>
          <p14:tracePt t="11224" x="3381375" y="2362200"/>
          <p14:tracePt t="11240" x="3398838" y="2362200"/>
          <p14:tracePt t="11248" x="3424238" y="2362200"/>
          <p14:tracePt t="11256" x="3432175" y="2362200"/>
          <p14:tracePt t="11264" x="3467100" y="2362200"/>
          <p14:tracePt t="11272" x="3492500" y="2362200"/>
          <p14:tracePt t="11288" x="3525838" y="2362200"/>
          <p14:tracePt t="11296" x="3543300" y="2362200"/>
          <p14:tracePt t="11304" x="3576638" y="2362200"/>
          <p14:tracePt t="11312" x="3602038" y="2362200"/>
          <p14:tracePt t="11320" x="3619500" y="2362200"/>
          <p14:tracePt t="11328" x="3662363" y="2362200"/>
          <p14:tracePt t="11336" x="3687763" y="2362200"/>
          <p14:tracePt t="11344" x="3703638" y="2362200"/>
          <p14:tracePt t="11352" x="3721100" y="2362200"/>
          <p14:tracePt t="11360" x="3729038" y="2362200"/>
          <p14:tracePt t="11368" x="3746500" y="2362200"/>
          <p14:tracePt t="11376" x="3763963" y="2362200"/>
          <p14:tracePt t="11384" x="3789363" y="2354263"/>
          <p14:tracePt t="11392" x="3797300" y="2344738"/>
          <p14:tracePt t="11400" x="3832225" y="2328863"/>
          <p14:tracePt t="11408" x="3857625" y="2311400"/>
          <p14:tracePt t="11416" x="3883025" y="2303463"/>
          <p14:tracePt t="11424" x="3916363" y="2278063"/>
          <p14:tracePt t="11432" x="3951288" y="2260600"/>
          <p14:tracePt t="11440" x="3976688" y="2235200"/>
          <p14:tracePt t="11448" x="3992563" y="2217738"/>
          <p14:tracePt t="11456" x="4017963" y="2200275"/>
          <p14:tracePt t="11464" x="4017963" y="2192338"/>
          <p14:tracePt t="11472" x="4044950" y="2149475"/>
          <p14:tracePt t="11480" x="4044950" y="2141538"/>
          <p14:tracePt t="11488" x="4044950" y="2133600"/>
          <p14:tracePt t="11496" x="4044950" y="2116138"/>
          <p14:tracePt t="11504" x="4052888" y="2098675"/>
          <p14:tracePt t="11512" x="4052888" y="2082800"/>
          <p14:tracePt t="11520" x="4052888" y="2065338"/>
          <p14:tracePt t="11528" x="4060825" y="2047875"/>
          <p14:tracePt t="11536" x="4060825" y="2022475"/>
          <p14:tracePt t="11544" x="4060825" y="2005013"/>
          <p14:tracePt t="11552" x="4060825" y="1979613"/>
          <p14:tracePt t="11560" x="4060825" y="1971675"/>
          <p14:tracePt t="11568" x="4060825" y="1946275"/>
          <p14:tracePt t="11576" x="4060825" y="1911350"/>
          <p14:tracePt t="11584" x="4060825" y="1895475"/>
          <p14:tracePt t="11592" x="4060825" y="1860550"/>
          <p14:tracePt t="11600" x="4052888" y="1852613"/>
          <p14:tracePt t="11608" x="4044950" y="1835150"/>
          <p14:tracePt t="11616" x="4035425" y="1827213"/>
          <p14:tracePt t="11624" x="4017963" y="1801813"/>
          <p14:tracePt t="11632" x="4002088" y="1784350"/>
          <p14:tracePt t="11640" x="3992563" y="1766888"/>
          <p14:tracePt t="11648" x="3984625" y="1741488"/>
          <p14:tracePt t="11656" x="3959225" y="1733550"/>
          <p14:tracePt t="11664" x="3951288" y="1716088"/>
          <p14:tracePt t="11672" x="3933825" y="1700213"/>
          <p14:tracePt t="11688" x="3916363" y="1674813"/>
          <p14:tracePt t="11696" x="3908425" y="1665288"/>
          <p14:tracePt t="11704" x="3900488" y="1665288"/>
          <p14:tracePt t="11712" x="3883025" y="1649413"/>
          <p14:tracePt t="11720" x="3857625" y="1631950"/>
          <p14:tracePt t="11728" x="3832225" y="1622425"/>
          <p14:tracePt t="11736" x="3806825" y="1606550"/>
          <p14:tracePt t="11744" x="3789363" y="1606550"/>
          <p14:tracePt t="11752" x="3771900" y="1597025"/>
          <p14:tracePt t="11760" x="3721100" y="1563688"/>
          <p14:tracePt t="11768" x="3703638" y="1563688"/>
          <p14:tracePt t="11776" x="3670300" y="1563688"/>
          <p14:tracePt t="11784" x="3662363" y="1563688"/>
          <p14:tracePt t="11792" x="3652838" y="1563688"/>
          <p14:tracePt t="11808" x="3636963" y="1563688"/>
          <p14:tracePt t="11816" x="3627438" y="1563688"/>
          <p14:tracePt t="11832" x="3602038" y="1563688"/>
          <p14:tracePt t="11848" x="3568700" y="1563688"/>
          <p14:tracePt t="11856" x="3559175" y="1563688"/>
          <p14:tracePt t="11864" x="3525838" y="1563688"/>
          <p14:tracePt t="11879" x="3492500" y="1563688"/>
          <p14:tracePt t="11880" x="3482975" y="1563688"/>
          <p14:tracePt t="11888" x="3441700" y="1563688"/>
          <p14:tracePt t="11896" x="3414713" y="1563688"/>
          <p14:tracePt t="11904" x="3398838" y="1563688"/>
          <p14:tracePt t="11912" x="3381375" y="1563688"/>
          <p14:tracePt t="11920" x="3363913" y="1563688"/>
          <p14:tracePt t="11928" x="3355975" y="1563688"/>
          <p14:tracePt t="11936" x="3348038" y="1563688"/>
          <p14:tracePt t="11944" x="3330575" y="1563688"/>
          <p14:tracePt t="11952" x="3322638" y="1563688"/>
          <p14:tracePt t="11960" x="3313113" y="1571625"/>
          <p14:tracePt t="11968" x="3297238" y="1571625"/>
          <p14:tracePt t="11976" x="3279775" y="1581150"/>
          <p14:tracePt t="11984" x="3262313" y="1581150"/>
          <p14:tracePt t="11992" x="3244850" y="1597025"/>
          <p14:tracePt t="12000" x="3219450" y="1606550"/>
          <p14:tracePt t="12008" x="3194050" y="1614488"/>
          <p14:tracePt t="12016" x="3168650" y="1622425"/>
          <p14:tracePt t="12024" x="3143250" y="1631950"/>
          <p14:tracePt t="12032" x="3100388" y="1631950"/>
          <p14:tracePt t="12040" x="3059113" y="1639888"/>
          <p14:tracePt t="12048" x="3033713" y="1639888"/>
          <p14:tracePt t="12056" x="3016250" y="1649413"/>
          <p14:tracePt t="12064" x="3008313" y="1649413"/>
          <p14:tracePt t="12072" x="2990850" y="1657350"/>
          <p14:tracePt t="12080" x="2982913" y="1657350"/>
          <p14:tracePt t="12088" x="2973388" y="1674813"/>
          <p14:tracePt t="12096" x="2955925" y="1682750"/>
          <p14:tracePt t="12104" x="2947988" y="1682750"/>
          <p14:tracePt t="12112" x="2930525" y="1690688"/>
          <p14:tracePt t="12120" x="2905125" y="1708150"/>
          <p14:tracePt t="12128" x="2879725" y="1725613"/>
          <p14:tracePt t="12136" x="2879725" y="1733550"/>
          <p14:tracePt t="12144" x="2863850" y="1741488"/>
          <p14:tracePt t="12152" x="2828925" y="1758950"/>
          <p14:tracePt t="12160" x="2811463" y="1766888"/>
          <p14:tracePt t="12168" x="2795588" y="1784350"/>
          <p14:tracePt t="12176" x="2786063" y="1801813"/>
          <p14:tracePt t="12184" x="2760663" y="1819275"/>
          <p14:tracePt t="12192" x="2744788" y="1835150"/>
          <p14:tracePt t="12200" x="2735263" y="1844675"/>
          <p14:tracePt t="12208" x="2727325" y="1860550"/>
          <p14:tracePt t="12216" x="2719388" y="1885950"/>
          <p14:tracePt t="12224" x="2709863" y="1903413"/>
          <p14:tracePt t="12232" x="2701925" y="1920875"/>
          <p14:tracePt t="12240" x="2693988" y="1946275"/>
          <p14:tracePt t="12248" x="2684463" y="1963738"/>
          <p14:tracePt t="12256" x="2684463" y="1989138"/>
          <p14:tracePt t="12265" x="2684463" y="2005013"/>
          <p14:tracePt t="12272" x="2684463" y="2022475"/>
          <p14:tracePt t="12280" x="2684463" y="2047875"/>
          <p14:tracePt t="12296" x="2684463" y="2073275"/>
          <p14:tracePt t="12304" x="2684463" y="2082800"/>
          <p14:tracePt t="12312" x="2684463" y="2098675"/>
          <p14:tracePt t="12320" x="2684463" y="2124075"/>
          <p14:tracePt t="12328" x="2684463" y="2166938"/>
          <p14:tracePt t="12336" x="2701925" y="2200275"/>
          <p14:tracePt t="12344" x="2744788" y="2235200"/>
          <p14:tracePt t="12352" x="2760663" y="2260600"/>
          <p14:tracePt t="12360" x="2786063" y="2286000"/>
          <p14:tracePt t="12368" x="2811463" y="2336800"/>
          <p14:tracePt t="12376" x="2838450" y="2354263"/>
          <p14:tracePt t="12384" x="2879725" y="2371725"/>
          <p14:tracePt t="12392" x="2922588" y="2397125"/>
          <p14:tracePt t="12400" x="2973388" y="2438400"/>
          <p14:tracePt t="12408" x="3033713" y="2481263"/>
          <p14:tracePt t="12416" x="3074988" y="2532063"/>
          <p14:tracePt t="12424" x="3109913" y="2574925"/>
          <p14:tracePt t="12432" x="3135313" y="2592388"/>
          <p14:tracePt t="12440" x="3178175" y="2633663"/>
          <p14:tracePt t="12448" x="3211513" y="2643188"/>
          <p14:tracePt t="12456" x="3254375" y="2660650"/>
          <p14:tracePt t="12464" x="3305175" y="2668588"/>
          <p14:tracePt t="12472" x="3338513" y="2676525"/>
          <p14:tracePt t="12480" x="3381375" y="2676525"/>
          <p14:tracePt t="12488" x="3389313" y="2676525"/>
          <p14:tracePt t="12496" x="3414713" y="2676525"/>
          <p14:tracePt t="12504" x="3432175" y="2686050"/>
          <p14:tracePt t="12512" x="3457575" y="2686050"/>
          <p14:tracePt t="12520" x="3492500" y="2686050"/>
          <p14:tracePt t="12528" x="3508375" y="2686050"/>
          <p14:tracePt t="12536" x="3551238" y="2676525"/>
          <p14:tracePt t="12544" x="3576638" y="2668588"/>
          <p14:tracePt t="12552" x="3611563" y="2660650"/>
          <p14:tracePt t="12560" x="3627438" y="2651125"/>
          <p14:tracePt t="12568" x="3662363" y="2633663"/>
          <p14:tracePt t="12576" x="3678238" y="2617788"/>
          <p14:tracePt t="12584" x="3695700" y="2617788"/>
          <p14:tracePt t="12592" x="3713163" y="2600325"/>
          <p14:tracePt t="12600" x="3713163" y="2592388"/>
          <p14:tracePt t="12608" x="3729038" y="2582863"/>
          <p14:tracePt t="12616" x="3738563" y="2582863"/>
          <p14:tracePt t="12624" x="3756025" y="2566988"/>
          <p14:tracePt t="12632" x="3781425" y="2549525"/>
          <p14:tracePt t="12640" x="3797300" y="2541588"/>
          <p14:tracePt t="12648" x="3822700" y="2516188"/>
          <p14:tracePt t="12656" x="3832225" y="2506663"/>
          <p14:tracePt t="12664" x="3865563" y="2481263"/>
          <p14:tracePt t="12672" x="3890963" y="2463800"/>
          <p14:tracePt t="12680" x="3908425" y="2438400"/>
          <p14:tracePt t="12688" x="3933825" y="2405063"/>
          <p14:tracePt t="12696" x="3951288" y="2362200"/>
          <p14:tracePt t="12704" x="3967163" y="2328863"/>
          <p14:tracePt t="12712" x="3992563" y="2286000"/>
          <p14:tracePt t="12720" x="3992563" y="2260600"/>
          <p14:tracePt t="12728" x="4002088" y="2217738"/>
          <p14:tracePt t="12736" x="4010025" y="2192338"/>
          <p14:tracePt t="12744" x="4010025" y="2166938"/>
          <p14:tracePt t="12752" x="4010025" y="2149475"/>
          <p14:tracePt t="12760" x="4010025" y="2133600"/>
          <p14:tracePt t="12768" x="4010025" y="2098675"/>
          <p14:tracePt t="12776" x="4010025" y="2073275"/>
          <p14:tracePt t="12784" x="4010025" y="2030413"/>
          <p14:tracePt t="12792" x="4010025" y="1997075"/>
          <p14:tracePt t="12800" x="4010025" y="1971675"/>
          <p14:tracePt t="12808" x="4010025" y="1954213"/>
          <p14:tracePt t="12816" x="4010025" y="1938338"/>
          <p14:tracePt t="12824" x="4002088" y="1895475"/>
          <p14:tracePt t="12832" x="3976688" y="1852613"/>
          <p14:tracePt t="12840" x="3967163" y="1835150"/>
          <p14:tracePt t="12848" x="3941763" y="1809750"/>
          <p14:tracePt t="12856" x="3908425" y="1766888"/>
          <p14:tracePt t="12864" x="3900488" y="1758950"/>
          <p14:tracePt t="12884" x="3857625" y="1733550"/>
          <p14:tracePt t="12888" x="3848100" y="1725613"/>
          <p14:tracePt t="12904" x="3814763" y="1708150"/>
          <p14:tracePt t="12912" x="3814763" y="1700213"/>
          <p14:tracePt t="12920" x="3797300" y="1690688"/>
          <p14:tracePt t="12928" x="3789363" y="1690688"/>
          <p14:tracePt t="12936" x="3781425" y="1682750"/>
          <p14:tracePt t="12944" x="3771900" y="1674813"/>
          <p14:tracePt t="12952" x="3756025" y="1665288"/>
          <p14:tracePt t="12960" x="3746500" y="1657350"/>
          <p14:tracePt t="12968" x="3729038" y="1657350"/>
          <p14:tracePt t="12976" x="3703638" y="1657350"/>
          <p14:tracePt t="12984" x="3662363" y="1631950"/>
          <p14:tracePt t="12992" x="3636963" y="1631950"/>
          <p14:tracePt t="13000" x="3611563" y="1631950"/>
          <p14:tracePt t="13008" x="3576638" y="1622425"/>
          <p14:tracePt t="13016" x="3500438" y="1614488"/>
          <p14:tracePt t="13024" x="3475038" y="1614488"/>
          <p14:tracePt t="13032" x="3424238" y="1606550"/>
          <p14:tracePt t="13040" x="3406775" y="1606550"/>
          <p14:tracePt t="13048" x="3373438" y="1606550"/>
          <p14:tracePt t="13056" x="3338513" y="1606550"/>
          <p14:tracePt t="13064" x="3305175" y="1606550"/>
          <p14:tracePt t="13072" x="3297238" y="1606550"/>
          <p14:tracePt t="13080" x="3262313" y="1606550"/>
          <p14:tracePt t="13088" x="3254375" y="1606550"/>
          <p14:tracePt t="13096" x="3228975" y="1606550"/>
          <p14:tracePt t="13104" x="3211513" y="1606550"/>
          <p14:tracePt t="13112" x="3178175" y="1606550"/>
          <p14:tracePt t="13120" x="3143250" y="1631950"/>
          <p14:tracePt t="13128" x="3135313" y="1631950"/>
          <p14:tracePt t="13136" x="3100388" y="1639888"/>
          <p14:tracePt t="13144" x="3067050" y="1649413"/>
          <p14:tracePt t="13152" x="3008313" y="1665288"/>
          <p14:tracePt t="13160" x="2973388" y="1674813"/>
          <p14:tracePt t="13168" x="2955925" y="1682750"/>
          <p14:tracePt t="13176" x="2922588" y="1690688"/>
          <p14:tracePt t="13184" x="2905125" y="1708150"/>
          <p14:tracePt t="13192" x="2889250" y="1716088"/>
          <p14:tracePt t="13200" x="2863850" y="1725613"/>
          <p14:tracePt t="13208" x="2838450" y="1751013"/>
          <p14:tracePt t="13224" x="2811463" y="1758950"/>
          <p14:tracePt t="13232" x="2795588" y="1776413"/>
          <p14:tracePt t="13240" x="2786063" y="1793875"/>
          <p14:tracePt t="13248" x="2778125" y="1801813"/>
          <p14:tracePt t="13256" x="2760663" y="1809750"/>
          <p14:tracePt t="13264" x="2735263" y="1827213"/>
          <p14:tracePt t="13272" x="2735263" y="1835150"/>
          <p14:tracePt t="13280" x="2719388" y="1870075"/>
          <p14:tracePt t="13288" x="2701925" y="1885950"/>
          <p14:tracePt t="13296" x="2684463" y="1911350"/>
          <p14:tracePt t="13304" x="2659063" y="1946275"/>
          <p14:tracePt t="13312" x="2651125" y="1954213"/>
          <p14:tracePt t="13320" x="2651125" y="1971675"/>
          <p14:tracePt t="13328" x="2641600" y="2014538"/>
          <p14:tracePt t="13336" x="2625725" y="2030413"/>
          <p14:tracePt t="13344" x="2625725" y="2047875"/>
          <p14:tracePt t="13352" x="2616200" y="2065338"/>
          <p14:tracePt t="13360" x="2608263" y="2082800"/>
          <p14:tracePt t="13368" x="2608263" y="2090738"/>
          <p14:tracePt t="13376" x="2608263" y="2098675"/>
          <p14:tracePt t="13384" x="2608263" y="2124075"/>
          <p14:tracePt t="13392" x="2608263" y="2141538"/>
          <p14:tracePt t="13400" x="2608263" y="2159000"/>
          <p14:tracePt t="13408" x="2608263" y="2192338"/>
          <p14:tracePt t="13416" x="2625725" y="2217738"/>
          <p14:tracePt t="13424" x="2633663" y="2243138"/>
          <p14:tracePt t="13432" x="2651125" y="2252663"/>
          <p14:tracePt t="13440" x="2684463" y="2286000"/>
          <p14:tracePt t="13456" x="2709863" y="2303463"/>
          <p14:tracePt t="13464" x="2727325" y="2311400"/>
          <p14:tracePt t="13472" x="2744788" y="2328863"/>
          <p14:tracePt t="13480" x="2770188" y="2336800"/>
          <p14:tracePt t="13488" x="2803525" y="2354263"/>
          <p14:tracePt t="13496" x="2820988" y="2354263"/>
          <p14:tracePt t="13504" x="2838450" y="2362200"/>
          <p14:tracePt t="13512" x="2846388" y="2362200"/>
          <p14:tracePt t="13520" x="2854325" y="2371725"/>
          <p14:tracePt t="13528" x="2863850" y="2371725"/>
          <p14:tracePt t="13536" x="2871788" y="2379663"/>
          <p14:tracePt t="13544" x="2889250" y="2387600"/>
          <p14:tracePt t="13552" x="2897188" y="2387600"/>
          <p14:tracePt t="13560" x="2914650" y="2387600"/>
          <p14:tracePt t="13568" x="2940050" y="2397125"/>
          <p14:tracePt t="13584" x="2955925" y="2405063"/>
          <p14:tracePt t="13592" x="2990850" y="2413000"/>
          <p14:tracePt t="13600" x="3049588" y="2413000"/>
          <p14:tracePt t="13608" x="3092450" y="2413000"/>
          <p14:tracePt t="13616" x="3152775" y="2413000"/>
          <p14:tracePt t="13624" x="3211513" y="2413000"/>
          <p14:tracePt t="13632" x="3244850" y="2413000"/>
          <p14:tracePt t="13648" x="3287713" y="2413000"/>
          <p14:tracePt t="13656" x="3330575" y="2413000"/>
          <p14:tracePt t="13664" x="3338513" y="2413000"/>
          <p14:tracePt t="13672" x="3355975" y="2413000"/>
          <p14:tracePt t="13680" x="3381375" y="2413000"/>
          <p14:tracePt t="13696" x="3389313" y="2413000"/>
          <p14:tracePt t="13704" x="3398838" y="2413000"/>
          <p14:tracePt t="13712" x="3406775" y="2413000"/>
          <p14:tracePt t="13720" x="3414713" y="2413000"/>
          <p14:tracePt t="13728" x="3432175" y="2413000"/>
          <p14:tracePt t="13736" x="3449638" y="2413000"/>
          <p14:tracePt t="13744" x="3482975" y="2413000"/>
          <p14:tracePt t="13752" x="3500438" y="2413000"/>
          <p14:tracePt t="13768" x="3533775" y="2413000"/>
          <p14:tracePt t="13776" x="3559175" y="2413000"/>
          <p14:tracePt t="13784" x="3586163" y="2405063"/>
          <p14:tracePt t="13792" x="3602038" y="2397125"/>
          <p14:tracePt t="13800" x="3611563" y="2397125"/>
          <p14:tracePt t="13808" x="3627438" y="2397125"/>
          <p14:tracePt t="13816" x="3636963" y="2387600"/>
          <p14:tracePt t="13824" x="3644900" y="2379663"/>
          <p14:tracePt t="13832" x="3662363" y="2379663"/>
          <p14:tracePt t="13840" x="3678238" y="2362200"/>
          <p14:tracePt t="13848" x="3695700" y="2354263"/>
          <p14:tracePt t="13856" x="3713163" y="2344738"/>
          <p14:tracePt t="13864" x="3729038" y="2336800"/>
          <p14:tracePt t="13874" x="3756025" y="2311400"/>
          <p14:tracePt t="13880" x="3756025" y="2303463"/>
          <p14:tracePt t="13888" x="3781425" y="2286000"/>
          <p14:tracePt t="13896" x="3789363" y="2278063"/>
          <p14:tracePt t="13904" x="3789363" y="2268538"/>
          <p14:tracePt t="13912" x="3797300" y="2252663"/>
          <p14:tracePt t="13920" x="3806825" y="2243138"/>
          <p14:tracePt t="13928" x="3814763" y="2235200"/>
          <p14:tracePt t="13936" x="3822700" y="2227263"/>
          <p14:tracePt t="13944" x="3832225" y="2217738"/>
          <p14:tracePt t="13960" x="3840163" y="2209800"/>
          <p14:tracePt t="13968" x="3848100" y="2192338"/>
          <p14:tracePt t="13984" x="3848100" y="2184400"/>
          <p14:tracePt t="13992" x="3857625" y="2174875"/>
          <p14:tracePt t="14000" x="3857625" y="2166938"/>
          <p14:tracePt t="14008" x="3857625" y="2159000"/>
          <p14:tracePt t="14016" x="3857625" y="2149475"/>
          <p14:tracePt t="14024" x="3865563" y="2133600"/>
          <p14:tracePt t="14032" x="3865563" y="2116138"/>
          <p14:tracePt t="14048" x="3865563" y="2090738"/>
          <p14:tracePt t="14056" x="3865563" y="2082800"/>
          <p14:tracePt t="14064" x="3865563" y="2055813"/>
          <p14:tracePt t="14072" x="3865563" y="2047875"/>
          <p14:tracePt t="14088" x="3873500" y="2047875"/>
          <p14:tracePt t="14272" x="3873500" y="2030413"/>
          <p14:tracePt t="14280" x="3883025" y="2022475"/>
          <p14:tracePt t="14288" x="3883025" y="2014538"/>
          <p14:tracePt t="14296" x="3883025" y="1989138"/>
          <p14:tracePt t="14304" x="3883025" y="1979613"/>
          <p14:tracePt t="14312" x="3883025" y="1946275"/>
          <p14:tracePt t="14320" x="3890963" y="1911350"/>
          <p14:tracePt t="14328" x="3890963" y="1895475"/>
          <p14:tracePt t="14336" x="3890963" y="1878013"/>
          <p14:tracePt t="14344" x="3890963" y="1860550"/>
          <p14:tracePt t="14352" x="3890963" y="1835150"/>
          <p14:tracePt t="14368" x="3890963" y="1827213"/>
          <p14:tracePt t="14376" x="3890963" y="1809750"/>
          <p14:tracePt t="14392" x="3890963" y="1801813"/>
          <p14:tracePt t="14400" x="3890963" y="1784350"/>
          <p14:tracePt t="14416" x="3883025" y="1766888"/>
          <p14:tracePt t="14424" x="3873500" y="1758950"/>
          <p14:tracePt t="14432" x="3873500" y="1751013"/>
          <p14:tracePt t="14440" x="3848100" y="1725613"/>
          <p14:tracePt t="14448" x="3848100" y="1716088"/>
          <p14:tracePt t="14456" x="3840163" y="1708150"/>
          <p14:tracePt t="14464" x="3822700" y="1700213"/>
          <p14:tracePt t="14472" x="3806825" y="1682750"/>
          <p14:tracePt t="14480" x="3789363" y="1665288"/>
          <p14:tracePt t="14496" x="3771900" y="1665288"/>
          <p14:tracePt t="14504" x="3763963" y="1657350"/>
          <p14:tracePt t="14512" x="3746500" y="1649413"/>
          <p14:tracePt t="14520" x="3729038" y="1639888"/>
          <p14:tracePt t="14536" x="3713163" y="1631950"/>
          <p14:tracePt t="14544" x="3695700" y="1622425"/>
          <p14:tracePt t="14552" x="3695700" y="1614488"/>
          <p14:tracePt t="14560" x="3670300" y="1606550"/>
          <p14:tracePt t="14568" x="3662363" y="1597025"/>
          <p14:tracePt t="14576" x="3644900" y="1589088"/>
          <p14:tracePt t="14584" x="3627438" y="1581150"/>
          <p14:tracePt t="14592" x="3594100" y="1563688"/>
          <p14:tracePt t="14600" x="3586163" y="1546225"/>
          <p14:tracePt t="14608" x="3551238" y="1538288"/>
          <p14:tracePt t="14616" x="3508375" y="1512888"/>
          <p14:tracePt t="14624" x="3467100" y="1504950"/>
          <p14:tracePt t="14632" x="3457575" y="1504950"/>
          <p14:tracePt t="14640" x="3441700" y="1495425"/>
          <p14:tracePt t="14648" x="3424238" y="1495425"/>
          <p14:tracePt t="14656" x="3389313" y="1477963"/>
          <p14:tracePt t="14664" x="3355975" y="1477963"/>
          <p14:tracePt t="14672" x="3348038" y="1470025"/>
          <p14:tracePt t="14680" x="3305175" y="1470025"/>
          <p14:tracePt t="14688" x="3262313" y="1470025"/>
          <p14:tracePt t="14696" x="3211513" y="1462088"/>
          <p14:tracePt t="14704" x="3186113" y="1452563"/>
          <p14:tracePt t="14712" x="3160713" y="1452563"/>
          <p14:tracePt t="14720" x="3143250" y="1452563"/>
          <p14:tracePt t="14728" x="3135313" y="1452563"/>
          <p14:tracePt t="14736" x="3127375" y="1452563"/>
          <p14:tracePt t="14744" x="3117850" y="1452563"/>
          <p14:tracePt t="14760" x="3109913" y="1452563"/>
          <p14:tracePt t="14776" x="3084513" y="1452563"/>
          <p14:tracePt t="14792" x="3074988" y="1452563"/>
          <p14:tracePt t="14800" x="3049588" y="1462088"/>
          <p14:tracePt t="14808" x="3049588" y="1470025"/>
          <p14:tracePt t="14816" x="3033713" y="1477963"/>
          <p14:tracePt t="14824" x="3024188" y="1477963"/>
          <p14:tracePt t="14840" x="3008313" y="1477963"/>
          <p14:tracePt t="14864" x="2990850" y="1487488"/>
          <p14:tracePt t="14879" x="2982913" y="1495425"/>
          <p14:tracePt t="14881" x="2982913" y="1504950"/>
          <p14:tracePt t="14888" x="2965450" y="1504950"/>
          <p14:tracePt t="14896" x="2955925" y="1512888"/>
          <p14:tracePt t="14904" x="2947988" y="1520825"/>
          <p14:tracePt t="14913" x="2930525" y="1538288"/>
          <p14:tracePt t="14920" x="2914650" y="1538288"/>
          <p14:tracePt t="14928" x="2889250" y="1546225"/>
          <p14:tracePt t="14936" x="2879725" y="1563688"/>
          <p14:tracePt t="14944" x="2863850" y="1581150"/>
          <p14:tracePt t="14952" x="2846388" y="1589088"/>
          <p14:tracePt t="14960" x="2838450" y="1597025"/>
          <p14:tracePt t="14968" x="2828925" y="1597025"/>
          <p14:tracePt t="14976" x="2811463" y="1614488"/>
          <p14:tracePt t="14984" x="2803525" y="1622425"/>
          <p14:tracePt t="15000" x="2795588" y="1631950"/>
          <p14:tracePt t="15008" x="2778125" y="1657350"/>
          <p14:tracePt t="15024" x="2760663" y="1682750"/>
          <p14:tracePt t="15032" x="2744788" y="1690688"/>
          <p14:tracePt t="15040" x="2727325" y="1716088"/>
          <p14:tracePt t="15048" x="2727325" y="1725613"/>
          <p14:tracePt t="15064" x="2719388" y="1741488"/>
          <p14:tracePt t="15072" x="2709863" y="1751013"/>
          <p14:tracePt t="15080" x="2701925" y="1758950"/>
          <p14:tracePt t="15096" x="2701925" y="1766888"/>
          <p14:tracePt t="15112" x="2693988" y="1776413"/>
          <p14:tracePt t="15128" x="2676525" y="1793875"/>
          <p14:tracePt t="15144" x="2676525" y="1801813"/>
          <p14:tracePt t="15152" x="2676525" y="1809750"/>
          <p14:tracePt t="15168" x="2676525" y="1819275"/>
          <p14:tracePt t="15176" x="2676525" y="1835150"/>
          <p14:tracePt t="15184" x="2676525" y="1844675"/>
          <p14:tracePt t="15192" x="2676525" y="1870075"/>
          <p14:tracePt t="15200" x="2676525" y="1885950"/>
          <p14:tracePt t="15216" x="2676525" y="1911350"/>
          <p14:tracePt t="15232" x="2676525" y="1938338"/>
          <p14:tracePt t="15240" x="2668588" y="1954213"/>
          <p14:tracePt t="15248" x="2668588" y="1971675"/>
          <p14:tracePt t="15256" x="2668588" y="1989138"/>
          <p14:tracePt t="15272" x="2668588" y="2014538"/>
          <p14:tracePt t="15280" x="2668588" y="2022475"/>
          <p14:tracePt t="15288" x="2668588" y="2039938"/>
          <p14:tracePt t="15296" x="2668588" y="2047875"/>
          <p14:tracePt t="15312" x="2668588" y="2055813"/>
          <p14:tracePt t="15320" x="2668588" y="2073275"/>
          <p14:tracePt t="15336" x="2668588" y="2090738"/>
          <p14:tracePt t="15344" x="2676525" y="2108200"/>
          <p14:tracePt t="15352" x="2684463" y="2116138"/>
          <p14:tracePt t="15360" x="2684463" y="2124075"/>
          <p14:tracePt t="15368" x="2709863" y="2159000"/>
          <p14:tracePt t="15376" x="2727325" y="2184400"/>
          <p14:tracePt t="15384" x="2744788" y="2217738"/>
          <p14:tracePt t="15392" x="2760663" y="2235200"/>
          <p14:tracePt t="15400" x="2770188" y="2268538"/>
          <p14:tracePt t="15408" x="2786063" y="2293938"/>
          <p14:tracePt t="15416" x="2803525" y="2311400"/>
          <p14:tracePt t="15424" x="2820988" y="2328863"/>
          <p14:tracePt t="15432" x="2838450" y="2344738"/>
          <p14:tracePt t="15448" x="2846388" y="2354263"/>
          <p14:tracePt t="15464" x="2863850" y="2362200"/>
          <p14:tracePt t="15496" x="2871788" y="2371725"/>
          <p14:tracePt t="15504" x="2889250" y="2371725"/>
          <p14:tracePt t="15512" x="2905125" y="2379663"/>
          <p14:tracePt t="15520" x="2914650" y="2387600"/>
          <p14:tracePt t="15528" x="2930525" y="2397125"/>
          <p14:tracePt t="15536" x="2955925" y="2405063"/>
          <p14:tracePt t="15544" x="2982913" y="2413000"/>
          <p14:tracePt t="15552" x="2982913" y="2422525"/>
          <p14:tracePt t="15560" x="2998788" y="2422525"/>
          <p14:tracePt t="15576" x="3008313" y="2422525"/>
          <p14:tracePt t="15592" x="3016250" y="2422525"/>
          <p14:tracePt t="15632" x="3024188" y="2422525"/>
          <p14:tracePt t="15680" x="3033713" y="2422525"/>
          <p14:tracePt t="15688" x="3041650" y="2422525"/>
          <p14:tracePt t="15960" x="3049588" y="2422525"/>
          <p14:tracePt t="16800" x="3049588" y="2430463"/>
          <p14:tracePt t="16808" x="3041650" y="2447925"/>
          <p14:tracePt t="16816" x="3033713" y="2463800"/>
          <p14:tracePt t="16824" x="3016250" y="2481263"/>
          <p14:tracePt t="16832" x="3016250" y="2489200"/>
          <p14:tracePt t="16840" x="2998788" y="2506663"/>
          <p14:tracePt t="16848" x="2998788" y="2516188"/>
          <p14:tracePt t="16856" x="2990850" y="2524125"/>
          <p14:tracePt t="16864" x="2982913" y="2532063"/>
          <p14:tracePt t="16880" x="2973388" y="2549525"/>
          <p14:tracePt t="16888" x="2965450" y="2566988"/>
          <p14:tracePt t="16896" x="2955925" y="2582863"/>
          <p14:tracePt t="16904" x="2955925" y="2592388"/>
          <p14:tracePt t="16912" x="2947988" y="2608263"/>
          <p14:tracePt t="16920" x="2930525" y="2625725"/>
          <p14:tracePt t="16936" x="2922588" y="2633663"/>
          <p14:tracePt t="16944" x="2922588" y="2643188"/>
          <p14:tracePt t="16960" x="2922588" y="2660650"/>
          <p14:tracePt t="16968" x="2922588" y="2668588"/>
          <p14:tracePt t="16976" x="2914650" y="2676525"/>
          <p14:tracePt t="16984" x="2905125" y="2693988"/>
          <p14:tracePt t="16992" x="2905125" y="2701925"/>
          <p14:tracePt t="17008" x="2905125" y="2719388"/>
          <p14:tracePt t="17016" x="2897188" y="2736850"/>
          <p14:tracePt t="17024" x="2897188" y="2744788"/>
          <p14:tracePt t="17032" x="2897188" y="2762250"/>
          <p14:tracePt t="17040" x="2897188" y="2795588"/>
          <p14:tracePt t="17048" x="2889250" y="2795588"/>
          <p14:tracePt t="17056" x="2889250" y="2813050"/>
          <p14:tracePt t="17064" x="2889250" y="2838450"/>
          <p14:tracePt t="17080" x="2889250" y="2846388"/>
          <p14:tracePt t="17088" x="2889250" y="2855913"/>
          <p14:tracePt t="17096" x="2889250" y="2871788"/>
          <p14:tracePt t="17104" x="2889250" y="2881313"/>
          <p14:tracePt t="17120" x="2889250" y="2889250"/>
          <p14:tracePt t="17128" x="2889250" y="2897188"/>
          <p14:tracePt t="17136" x="2889250" y="2906713"/>
          <p14:tracePt t="17160" x="2889250" y="2932113"/>
          <p14:tracePt t="17176" x="2889250" y="2940050"/>
          <p14:tracePt t="17184" x="2897188" y="2957513"/>
          <p14:tracePt t="17192" x="2897188" y="2965450"/>
          <p14:tracePt t="17200" x="2905125" y="2982913"/>
          <p14:tracePt t="17208" x="2914650" y="3000375"/>
          <p14:tracePt t="17216" x="2930525" y="3016250"/>
          <p14:tracePt t="17224" x="2940050" y="3025775"/>
          <p14:tracePt t="17232" x="2940050" y="3033713"/>
          <p14:tracePt t="17240" x="2947988" y="3041650"/>
          <p14:tracePt t="17248" x="2955925" y="3051175"/>
          <p14:tracePt t="17256" x="2965450" y="3051175"/>
          <p14:tracePt t="17264" x="2973388" y="3067050"/>
          <p14:tracePt t="17280" x="2998788" y="3084513"/>
          <p14:tracePt t="17288" x="3016250" y="3094038"/>
          <p14:tracePt t="17296" x="3024188" y="3109913"/>
          <p14:tracePt t="17304" x="3041650" y="3109913"/>
          <p14:tracePt t="17312" x="3049588" y="3109913"/>
          <p14:tracePt t="17320" x="3059113" y="3119438"/>
          <p14:tracePt t="17328" x="3084513" y="3127375"/>
          <p14:tracePt t="17336" x="3100388" y="3144838"/>
          <p14:tracePt t="17344" x="3109913" y="3144838"/>
          <p14:tracePt t="17352" x="3143250" y="3160713"/>
          <p14:tracePt t="17360" x="3152775" y="3160713"/>
          <p14:tracePt t="17368" x="3186113" y="3170238"/>
          <p14:tracePt t="17377" x="3194050" y="3170238"/>
          <p14:tracePt t="17384" x="3228975" y="3170238"/>
          <p14:tracePt t="17392" x="3254375" y="3178175"/>
          <p14:tracePt t="17400" x="3270250" y="3178175"/>
          <p14:tracePt t="17408" x="3297238" y="3178175"/>
          <p14:tracePt t="17416" x="3313113" y="3178175"/>
          <p14:tracePt t="17424" x="3330575" y="3178175"/>
          <p14:tracePt t="17432" x="3348038" y="3178175"/>
          <p14:tracePt t="17440" x="3373438" y="3178175"/>
          <p14:tracePt t="17448" x="3381375" y="3178175"/>
          <p14:tracePt t="17456" x="3398838" y="3178175"/>
          <p14:tracePt t="17464" x="3414713" y="3178175"/>
          <p14:tracePt t="17472" x="3441700" y="3178175"/>
          <p14:tracePt t="17480" x="3475038" y="3178175"/>
          <p14:tracePt t="17488" x="3482975" y="3178175"/>
          <p14:tracePt t="17496" x="3525838" y="3178175"/>
          <p14:tracePt t="17504" x="3559175" y="3178175"/>
          <p14:tracePt t="17512" x="3576638" y="3178175"/>
          <p14:tracePt t="17520" x="3619500" y="3178175"/>
          <p14:tracePt t="17528" x="3652838" y="3178175"/>
          <p14:tracePt t="17536" x="3678238" y="3178175"/>
          <p14:tracePt t="17544" x="3695700" y="3170238"/>
          <p14:tracePt t="17552" x="3721100" y="3152775"/>
          <p14:tracePt t="17560" x="3756025" y="3144838"/>
          <p14:tracePt t="17568" x="3763963" y="3144838"/>
          <p14:tracePt t="17576" x="3797300" y="3135313"/>
          <p14:tracePt t="17584" x="3806825" y="3135313"/>
          <p14:tracePt t="17592" x="3822700" y="3127375"/>
          <p14:tracePt t="17600" x="3840163" y="3119438"/>
          <p14:tracePt t="17608" x="3857625" y="3101975"/>
          <p14:tracePt t="17616" x="3883025" y="3101975"/>
          <p14:tracePt t="17624" x="3883025" y="3094038"/>
          <p14:tracePt t="17632" x="3908425" y="3067050"/>
          <p14:tracePt t="17640" x="3925888" y="3051175"/>
          <p14:tracePt t="17648" x="3941763" y="3033713"/>
          <p14:tracePt t="17656" x="3959225" y="3016250"/>
          <p14:tracePt t="17664" x="3967163" y="3000375"/>
          <p14:tracePt t="17672" x="3984625" y="2974975"/>
          <p14:tracePt t="17680" x="3992563" y="2957513"/>
          <p14:tracePt t="17688" x="3992563" y="2949575"/>
          <p14:tracePt t="17696" x="4010025" y="2914650"/>
          <p14:tracePt t="17704" x="4017963" y="2906713"/>
          <p14:tracePt t="17712" x="4017963" y="2897188"/>
          <p14:tracePt t="17720" x="4027488" y="2871788"/>
          <p14:tracePt t="17729" x="4035425" y="2855913"/>
          <p14:tracePt t="17736" x="4035425" y="2846388"/>
          <p14:tracePt t="17744" x="4035425" y="2838450"/>
          <p14:tracePt t="17752" x="4035425" y="2830513"/>
          <p14:tracePt t="17760" x="4035425" y="2813050"/>
          <p14:tracePt t="17768" x="4035425" y="2795588"/>
          <p14:tracePt t="17776" x="4035425" y="2787650"/>
          <p14:tracePt t="17784" x="4035425" y="2762250"/>
          <p14:tracePt t="17792" x="4035425" y="2719388"/>
          <p14:tracePt t="17800" x="4035425" y="2701925"/>
          <p14:tracePt t="17808" x="4035425" y="2676525"/>
          <p14:tracePt t="17824" x="4035425" y="2668588"/>
          <p14:tracePt t="17832" x="4035425" y="2643188"/>
          <p14:tracePt t="17840" x="4027488" y="2633663"/>
          <p14:tracePt t="17848" x="4027488" y="2608263"/>
          <p14:tracePt t="17856" x="4027488" y="2592388"/>
          <p14:tracePt t="17864" x="4010025" y="2566988"/>
          <p14:tracePt t="17872" x="4002088" y="2557463"/>
          <p14:tracePt t="17880" x="3984625" y="2541588"/>
          <p14:tracePt t="17888" x="3967163" y="2524125"/>
          <p14:tracePt t="17896" x="3951288" y="2506663"/>
          <p14:tracePt t="17904" x="3941763" y="2506663"/>
          <p14:tracePt t="17912" x="3925888" y="2489200"/>
          <p14:tracePt t="17920" x="3900488" y="2481263"/>
          <p14:tracePt t="17928" x="3890963" y="2473325"/>
          <p14:tracePt t="17936" x="3873500" y="2463800"/>
          <p14:tracePt t="17944" x="3840163" y="2438400"/>
          <p14:tracePt t="17952" x="3832225" y="2430463"/>
          <p14:tracePt t="17960" x="3806825" y="2430463"/>
          <p14:tracePt t="17968" x="3789363" y="2413000"/>
          <p14:tracePt t="17976" x="3756025" y="2405063"/>
          <p14:tracePt t="17984" x="3746500" y="2397125"/>
          <p14:tracePt t="17992" x="3713163" y="2379663"/>
          <p14:tracePt t="18000" x="3678238" y="2362200"/>
          <p14:tracePt t="18008" x="3670300" y="2362200"/>
          <p14:tracePt t="18016" x="3627438" y="2354263"/>
          <p14:tracePt t="18024" x="3611563" y="2344738"/>
          <p14:tracePt t="18032" x="3594100" y="2344738"/>
          <p14:tracePt t="18040" x="3576638" y="2344738"/>
          <p14:tracePt t="18048" x="3568700" y="2344738"/>
          <p14:tracePt t="18065" x="3517900" y="2328863"/>
          <p14:tracePt t="18072" x="3475038" y="2319338"/>
          <p14:tracePt t="18080" x="3449638" y="2319338"/>
          <p14:tracePt t="18088" x="3441700" y="2319338"/>
          <p14:tracePt t="18096" x="3414713" y="2319338"/>
          <p14:tracePt t="18104" x="3406775" y="2319338"/>
          <p14:tracePt t="18112" x="3373438" y="2319338"/>
          <p14:tracePt t="18120" x="3338513" y="2319338"/>
          <p14:tracePt t="18128" x="3305175" y="2319338"/>
          <p14:tracePt t="18136" x="3297238" y="2319338"/>
          <p14:tracePt t="18144" x="3270250" y="2319338"/>
          <p14:tracePt t="18152" x="3262313" y="2319338"/>
          <p14:tracePt t="18160" x="3244850" y="2319338"/>
          <p14:tracePt t="18168" x="3219450" y="2319338"/>
          <p14:tracePt t="18176" x="3194050" y="2328863"/>
          <p14:tracePt t="18184" x="3152775" y="2336800"/>
          <p14:tracePt t="18192" x="3143250" y="2344738"/>
          <p14:tracePt t="18200" x="3092450" y="2362200"/>
          <p14:tracePt t="18208" x="3059113" y="2379663"/>
          <p14:tracePt t="18216" x="3024188" y="2387600"/>
          <p14:tracePt t="18224" x="3008313" y="2405063"/>
          <p14:tracePt t="18232" x="2973388" y="2413000"/>
          <p14:tracePt t="18240" x="2947988" y="2430463"/>
          <p14:tracePt t="18248" x="2922588" y="2447925"/>
          <p14:tracePt t="18256" x="2889250" y="2463800"/>
          <p14:tracePt t="18264" x="2871788" y="2473325"/>
          <p14:tracePt t="18272" x="2838450" y="2489200"/>
          <p14:tracePt t="18280" x="2820988" y="2506663"/>
          <p14:tracePt t="18288" x="2803525" y="2524125"/>
          <p14:tracePt t="18296" x="2786063" y="2541588"/>
          <p14:tracePt t="18304" x="2760663" y="2566988"/>
          <p14:tracePt t="18312" x="2752725" y="2566988"/>
          <p14:tracePt t="18320" x="2744788" y="2574925"/>
          <p14:tracePt t="18328" x="2735263" y="2582863"/>
          <p14:tracePt t="18336" x="2727325" y="2592388"/>
          <p14:tracePt t="18352" x="2719388" y="2608263"/>
          <p14:tracePt t="18360" x="2701925" y="2625725"/>
          <p14:tracePt t="18368" x="2701925" y="2633663"/>
          <p14:tracePt t="18376" x="2684463" y="2651125"/>
          <p14:tracePt t="18384" x="2676525" y="2676525"/>
          <p14:tracePt t="18392" x="2668588" y="2701925"/>
          <p14:tracePt t="18400" x="2659063" y="2711450"/>
          <p14:tracePt t="18408" x="2659063" y="2719388"/>
          <p14:tracePt t="18416" x="2659063" y="2736850"/>
          <p14:tracePt t="18424" x="2651125" y="2744788"/>
          <p14:tracePt t="18433" x="2651125" y="2752725"/>
          <p14:tracePt t="18440" x="2651125" y="2762250"/>
          <p14:tracePt t="18448" x="2651125" y="2778125"/>
          <p14:tracePt t="18456" x="2651125" y="2805113"/>
          <p14:tracePt t="18464" x="2651125" y="2813050"/>
          <p14:tracePt t="18472" x="2651125" y="2820988"/>
          <p14:tracePt t="18480" x="2651125" y="2838450"/>
          <p14:tracePt t="18488" x="2651125" y="2846388"/>
          <p14:tracePt t="18496" x="2651125" y="2855913"/>
          <p14:tracePt t="18512" x="2651125" y="2863850"/>
          <p14:tracePt t="18520" x="2651125" y="2871788"/>
          <p14:tracePt t="18528" x="2659063" y="2889250"/>
          <p14:tracePt t="18536" x="2668588" y="2889250"/>
          <p14:tracePt t="18552" x="2684463" y="2906713"/>
          <p14:tracePt t="18560" x="2684463" y="2922588"/>
          <p14:tracePt t="18568" x="2701925" y="2932113"/>
          <p14:tracePt t="18576" x="2719388" y="2940050"/>
          <p14:tracePt t="18584" x="2735263" y="2949575"/>
          <p14:tracePt t="18600" x="2760663" y="2957513"/>
          <p14:tracePt t="18608" x="2778125" y="2965450"/>
          <p14:tracePt t="18616" x="2795588" y="2965450"/>
          <p14:tracePt t="18624" x="2811463" y="2982913"/>
          <p14:tracePt t="18632" x="2820988" y="2982913"/>
          <p14:tracePt t="18640" x="2828925" y="2982913"/>
          <p14:tracePt t="18648" x="2854325" y="2990850"/>
          <p14:tracePt t="18664" x="2889250" y="3008313"/>
          <p14:tracePt t="18672" x="2897188" y="3016250"/>
          <p14:tracePt t="18680" x="2914650" y="3025775"/>
          <p14:tracePt t="18688" x="2930525" y="3025775"/>
          <p14:tracePt t="18696" x="2947988" y="3033713"/>
          <p14:tracePt t="18704" x="2965450" y="3033713"/>
          <p14:tracePt t="18712" x="2998788" y="3033713"/>
          <p14:tracePt t="18720" x="3016250" y="3033713"/>
          <p14:tracePt t="18728" x="3041650" y="3041650"/>
          <p14:tracePt t="18736" x="3067050" y="3041650"/>
          <p14:tracePt t="18744" x="3074988" y="3041650"/>
          <p14:tracePt t="18752" x="3100388" y="3041650"/>
          <p14:tracePt t="18760" x="3135313" y="3041650"/>
          <p14:tracePt t="18768" x="3152775" y="3041650"/>
          <p14:tracePt t="18776" x="3186113" y="3041650"/>
          <p14:tracePt t="18785" x="3219450" y="3041650"/>
          <p14:tracePt t="18792" x="3228975" y="3041650"/>
          <p14:tracePt t="18800" x="3244850" y="3041650"/>
          <p14:tracePt t="18808" x="3270250" y="3041650"/>
          <p14:tracePt t="18816" x="3287713" y="3041650"/>
          <p14:tracePt t="18824" x="3305175" y="3041650"/>
          <p14:tracePt t="18832" x="3338513" y="3041650"/>
          <p14:tracePt t="18840" x="3355975" y="3041650"/>
          <p14:tracePt t="18848" x="3381375" y="3041650"/>
          <p14:tracePt t="18856" x="3424238" y="3041650"/>
          <p14:tracePt t="18864" x="3449638" y="3041650"/>
          <p14:tracePt t="18872" x="3482975" y="3041650"/>
          <p14:tracePt t="18886" x="3500438" y="3041650"/>
          <p14:tracePt t="18888" x="3525838" y="3041650"/>
          <p14:tracePt t="18896" x="3543300" y="3041650"/>
          <p14:tracePt t="18904" x="3559175" y="3041650"/>
          <p14:tracePt t="18912" x="3586163" y="3025775"/>
          <p14:tracePt t="18920" x="3611563" y="3025775"/>
          <p14:tracePt t="18936" x="3636963" y="3016250"/>
          <p14:tracePt t="18952" x="3644900" y="3016250"/>
          <p14:tracePt t="18960" x="3662363" y="3016250"/>
          <p14:tracePt t="18968" x="3678238" y="3008313"/>
          <p14:tracePt t="18984" x="3687763" y="3000375"/>
          <p14:tracePt t="18992" x="3713163" y="2990850"/>
          <p14:tracePt t="19000" x="3721100" y="2982913"/>
          <p14:tracePt t="19008" x="3738563" y="2974975"/>
          <p14:tracePt t="19016" x="3756025" y="2965450"/>
          <p14:tracePt t="19024" x="3763963" y="2957513"/>
          <p14:tracePt t="19032" x="3781425" y="2949575"/>
          <p14:tracePt t="19040" x="3789363" y="2940050"/>
          <p14:tracePt t="19048" x="3806825" y="2922588"/>
          <p14:tracePt t="19056" x="3814763" y="2906713"/>
          <p14:tracePt t="19064" x="3822700" y="2889250"/>
          <p14:tracePt t="19072" x="3832225" y="2881313"/>
          <p14:tracePt t="19080" x="3848100" y="2863850"/>
          <p14:tracePt t="19088" x="3848100" y="2855913"/>
          <p14:tracePt t="19096" x="3848100" y="2838450"/>
          <p14:tracePt t="19104" x="3857625" y="2813050"/>
          <p14:tracePt t="19120" x="3857625" y="2805113"/>
          <p14:tracePt t="19128" x="3865563" y="2805113"/>
          <p14:tracePt t="19137" x="3865563" y="2787650"/>
          <p14:tracePt t="19144" x="3865563" y="2778125"/>
          <p14:tracePt t="19152" x="3865563" y="2770188"/>
          <p14:tracePt t="19160" x="3865563" y="2752725"/>
          <p14:tracePt t="19168" x="3865563" y="2744788"/>
          <p14:tracePt t="19176" x="3865563" y="2736850"/>
          <p14:tracePt t="19184" x="3865563" y="2719388"/>
          <p14:tracePt t="19192" x="3857625" y="2693988"/>
          <p14:tracePt t="19200" x="3840163" y="2676525"/>
          <p14:tracePt t="19208" x="3840163" y="2668588"/>
          <p14:tracePt t="19216" x="3832225" y="2643188"/>
          <p14:tracePt t="19224" x="3832225" y="2633663"/>
          <p14:tracePt t="19232" x="3814763" y="2625725"/>
          <p14:tracePt t="19240" x="3806825" y="2608263"/>
          <p14:tracePt t="19248" x="3806825" y="2600325"/>
          <p14:tracePt t="19256" x="3806825" y="2592388"/>
          <p14:tracePt t="19264" x="3797300" y="2592388"/>
          <p14:tracePt t="19272" x="3789363" y="2574925"/>
          <p14:tracePt t="19280" x="3781425" y="2566988"/>
          <p14:tracePt t="19296" x="3756025" y="2557463"/>
          <p14:tracePt t="19304" x="3721100" y="2532063"/>
          <p14:tracePt t="19312" x="3695700" y="2524125"/>
          <p14:tracePt t="19320" x="3678238" y="2516188"/>
          <p14:tracePt t="19328" x="3652838" y="2489200"/>
          <p14:tracePt t="19336" x="3627438" y="2481263"/>
          <p14:tracePt t="19344" x="3619500" y="2473325"/>
          <p14:tracePt t="19360" x="3602038" y="2463800"/>
          <p14:tracePt t="19368" x="3594100" y="2455863"/>
          <p14:tracePt t="19376" x="3586163" y="2447925"/>
          <p14:tracePt t="19400" x="3559175" y="2447925"/>
          <p14:tracePt t="19408" x="3543300" y="2447925"/>
          <p14:tracePt t="19424" x="3533775" y="2447925"/>
          <p14:tracePt t="19432" x="3525838" y="2447925"/>
          <p14:tracePt t="19440" x="3517900" y="2447925"/>
          <p14:tracePt t="19448" x="3500438" y="2447925"/>
          <p14:tracePt t="19456" x="3482975" y="2447925"/>
          <p14:tracePt t="19464" x="3457575" y="2447925"/>
          <p14:tracePt t="19472" x="3424238" y="2447925"/>
          <p14:tracePt t="19480" x="3389313" y="2447925"/>
          <p14:tracePt t="19488" x="3355975" y="2447925"/>
          <p14:tracePt t="19496" x="3330575" y="2447925"/>
          <p14:tracePt t="19504" x="3305175" y="2447925"/>
          <p14:tracePt t="19512" x="3279775" y="2447925"/>
          <p14:tracePt t="19520" x="3254375" y="2447925"/>
          <p14:tracePt t="19528" x="3219450" y="2447925"/>
          <p14:tracePt t="19536" x="3186113" y="2447925"/>
          <p14:tracePt t="19544" x="3178175" y="2447925"/>
          <p14:tracePt t="19552" x="3117850" y="2447925"/>
          <p14:tracePt t="19568" x="3084513" y="2447925"/>
          <p14:tracePt t="19576" x="3059113" y="2447925"/>
          <p14:tracePt t="19584" x="3024188" y="2447925"/>
          <p14:tracePt t="19592" x="3008313" y="2447925"/>
          <p14:tracePt t="19608" x="2982913" y="2447925"/>
          <p14:tracePt t="19624" x="2955925" y="2447925"/>
          <p14:tracePt t="19632" x="2947988" y="2447925"/>
          <p14:tracePt t="19656" x="2922588" y="2447925"/>
          <p14:tracePt t="19672" x="2905125" y="2447925"/>
          <p14:tracePt t="19680" x="2879725" y="2447925"/>
          <p14:tracePt t="19688" x="2854325" y="2447925"/>
          <p14:tracePt t="19696" x="2838450" y="2447925"/>
          <p14:tracePt t="19704" x="2820988" y="2455863"/>
          <p14:tracePt t="19712" x="2811463" y="2463800"/>
          <p14:tracePt t="19720" x="2803525" y="2473325"/>
          <p14:tracePt t="19728" x="2786063" y="2473325"/>
          <p14:tracePt t="19736" x="2778125" y="2481263"/>
          <p14:tracePt t="19744" x="2770188" y="2489200"/>
          <p14:tracePt t="19760" x="2760663" y="2498725"/>
          <p14:tracePt t="19768" x="2752725" y="2498725"/>
          <p14:tracePt t="19776" x="2744788" y="2516188"/>
          <p14:tracePt t="19784" x="2735263" y="2524125"/>
          <p14:tracePt t="19792" x="2727325" y="2532063"/>
          <p14:tracePt t="19800" x="2727325" y="2549525"/>
          <p14:tracePt t="19808" x="2727325" y="2557463"/>
          <p14:tracePt t="19816" x="2709863" y="2566988"/>
          <p14:tracePt t="19824" x="2709863" y="2582863"/>
          <p14:tracePt t="19832" x="2709863" y="2592388"/>
          <p14:tracePt t="19840" x="2701925" y="2617788"/>
          <p14:tracePt t="19848" x="2701925" y="2625725"/>
          <p14:tracePt t="19856" x="2701925" y="2633663"/>
          <p14:tracePt t="19864" x="2701925" y="2660650"/>
          <p14:tracePt t="19872" x="2701925" y="2676525"/>
          <p14:tracePt t="19880" x="2701925" y="2686050"/>
          <p14:tracePt t="19888" x="2701925" y="2711450"/>
          <p14:tracePt t="19904" x="2701925" y="2727325"/>
          <p14:tracePt t="19912" x="2709863" y="2736850"/>
          <p14:tracePt t="19920" x="2727325" y="2762250"/>
          <p14:tracePt t="19928" x="2744788" y="2787650"/>
          <p14:tracePt t="19944" x="2760663" y="2813050"/>
          <p14:tracePt t="19960" x="2760663" y="2820988"/>
          <p14:tracePt t="19968" x="2778125" y="2838450"/>
          <p14:tracePt t="19976" x="2786063" y="2838450"/>
          <p14:tracePt t="19984" x="2786063" y="2846388"/>
          <p14:tracePt t="19992" x="2795588" y="2855913"/>
          <p14:tracePt t="20000" x="2811463" y="2871788"/>
          <p14:tracePt t="20016" x="2820988" y="2881313"/>
          <p14:tracePt t="20024" x="2828925" y="2889250"/>
          <p14:tracePt t="20040" x="2846388" y="2889250"/>
          <p14:tracePt t="20056" x="2871788" y="2906713"/>
          <p14:tracePt t="20064" x="2879725" y="2906713"/>
          <p14:tracePt t="20072" x="2889250" y="2914650"/>
          <p14:tracePt t="20080" x="2914650" y="2914650"/>
          <p14:tracePt t="20088" x="2922588" y="2914650"/>
          <p14:tracePt t="20096" x="2947988" y="2914650"/>
          <p14:tracePt t="20111" x="2965450" y="2914650"/>
          <p14:tracePt t="20112" x="2973388" y="2914650"/>
          <p14:tracePt t="20120" x="2982913" y="2914650"/>
          <p14:tracePt t="20128" x="2990850" y="2914650"/>
          <p14:tracePt t="20136" x="3008313" y="2914650"/>
          <p14:tracePt t="20144" x="3016250" y="2914650"/>
          <p14:tracePt t="20152" x="3024188" y="2914650"/>
          <p14:tracePt t="20160" x="3059113" y="2922588"/>
          <p14:tracePt t="20168" x="3084513" y="2922588"/>
          <p14:tracePt t="20176" x="3109913" y="2932113"/>
          <p14:tracePt t="20184" x="3135313" y="2932113"/>
          <p14:tracePt t="20193" x="3168650" y="2932113"/>
          <p14:tracePt t="20200" x="3203575" y="2949575"/>
          <p14:tracePt t="20208" x="3244850" y="2957513"/>
          <p14:tracePt t="20216" x="3270250" y="2957513"/>
          <p14:tracePt t="20224" x="3313113" y="2957513"/>
          <p14:tracePt t="20232" x="3348038" y="2965450"/>
          <p14:tracePt t="20240" x="3373438" y="2965450"/>
          <p14:tracePt t="20248" x="3389313" y="2974975"/>
          <p14:tracePt t="20256" x="3424238" y="2974975"/>
          <p14:tracePt t="20264" x="3449638" y="2974975"/>
          <p14:tracePt t="20272" x="3457575" y="2974975"/>
          <p14:tracePt t="20280" x="3492500" y="2974975"/>
          <p14:tracePt t="20288" x="3533775" y="2974975"/>
          <p14:tracePt t="20296" x="3568700" y="2974975"/>
          <p14:tracePt t="20304" x="3611563" y="2974975"/>
          <p14:tracePt t="20312" x="3619500" y="2974975"/>
          <p14:tracePt t="20320" x="3644900" y="2974975"/>
          <p14:tracePt t="20328" x="3662363" y="2974975"/>
          <p14:tracePt t="20336" x="3678238" y="2974975"/>
          <p14:tracePt t="20344" x="3695700" y="2974975"/>
          <p14:tracePt t="20352" x="3703638" y="2974975"/>
          <p14:tracePt t="20360" x="3721100" y="2974975"/>
          <p14:tracePt t="20368" x="3738563" y="2974975"/>
          <p14:tracePt t="20376" x="3763963" y="2974975"/>
          <p14:tracePt t="20384" x="3814763" y="2957513"/>
          <p14:tracePt t="20392" x="3814763" y="2949575"/>
          <p14:tracePt t="20400" x="3832225" y="2940050"/>
          <p14:tracePt t="20408" x="3857625" y="2940050"/>
          <p14:tracePt t="20416" x="3883025" y="2922588"/>
          <p14:tracePt t="20424" x="3883025" y="2914650"/>
          <p14:tracePt t="20432" x="3900488" y="2897188"/>
          <p14:tracePt t="20440" x="3925888" y="2889250"/>
          <p14:tracePt t="20448" x="3933825" y="2881313"/>
          <p14:tracePt t="20456" x="3933825" y="2871788"/>
          <p14:tracePt t="20472" x="3941763" y="2846388"/>
          <p14:tracePt t="20480" x="3951288" y="2838450"/>
          <p14:tracePt t="20488" x="3951288" y="2830513"/>
          <p14:tracePt t="20496" x="3951288" y="2820988"/>
          <p14:tracePt t="20504" x="3951288" y="2813050"/>
          <p14:tracePt t="20512" x="3951288" y="2805113"/>
          <p14:tracePt t="20520" x="3951288" y="2787650"/>
          <p14:tracePt t="20528" x="3951288" y="2778125"/>
          <p14:tracePt t="20536" x="3951288" y="2762250"/>
          <p14:tracePt t="20544" x="3941763" y="2736850"/>
          <p14:tracePt t="20560" x="3933825" y="2711450"/>
          <p14:tracePt t="20568" x="3908425" y="2676525"/>
          <p14:tracePt t="20576" x="3908425" y="2668588"/>
          <p14:tracePt t="20584" x="3890963" y="2651125"/>
          <p14:tracePt t="20592" x="3883025" y="2633663"/>
          <p14:tracePt t="20600" x="3865563" y="2617788"/>
          <p14:tracePt t="20608" x="3857625" y="2617788"/>
          <p14:tracePt t="20616" x="3848100" y="2617788"/>
          <p14:tracePt t="20624" x="3840163" y="2608263"/>
          <p14:tracePt t="20632" x="3822700" y="2592388"/>
          <p14:tracePt t="20648" x="3806825" y="2592388"/>
          <p14:tracePt t="20656" x="3781425" y="2582863"/>
          <p14:tracePt t="20664" x="3771900" y="2582863"/>
          <p14:tracePt t="20672" x="3721100" y="2557463"/>
          <p14:tracePt t="20680" x="3703638" y="2557463"/>
          <p14:tracePt t="20688" x="3662363" y="2557463"/>
          <p14:tracePt t="20696" x="3636963" y="2557463"/>
          <p14:tracePt t="20704" x="3568700" y="2557463"/>
          <p14:tracePt t="20712" x="3533775" y="2549525"/>
          <p14:tracePt t="20720" x="3482975" y="2549525"/>
          <p14:tracePt t="20728" x="3457575" y="2541588"/>
          <p14:tracePt t="20736" x="3432175" y="2541588"/>
          <p14:tracePt t="20744" x="3424238" y="2541588"/>
          <p14:tracePt t="20752" x="3398838" y="2532063"/>
          <p14:tracePt t="20760" x="3381375" y="2532063"/>
          <p14:tracePt t="20768" x="3363913" y="2532063"/>
          <p14:tracePt t="20776" x="3355975" y="2532063"/>
          <p14:tracePt t="20784" x="3330575" y="2532063"/>
          <p14:tracePt t="20792" x="3297238" y="2532063"/>
          <p14:tracePt t="20800" x="3270250" y="2532063"/>
          <p14:tracePt t="20808" x="3236913" y="2516188"/>
          <p14:tracePt t="20816" x="3203575" y="2506663"/>
          <p14:tracePt t="20824" x="3160713" y="2506663"/>
          <p14:tracePt t="20832" x="3117850" y="2506663"/>
          <p14:tracePt t="20840" x="3092450" y="2498725"/>
          <p14:tracePt t="20848" x="3067050" y="2498725"/>
          <p14:tracePt t="20856" x="3024188" y="2498725"/>
          <p14:tracePt t="20864" x="2990850" y="2498725"/>
          <p14:tracePt t="20880" x="2914650" y="2498725"/>
          <p14:tracePt t="20888" x="2905125" y="2498725"/>
          <p14:tracePt t="20896" x="2889250" y="2498725"/>
          <p14:tracePt t="20904" x="2871788" y="2498725"/>
          <p14:tracePt t="20912" x="2846388" y="2506663"/>
          <p14:tracePt t="20920" x="2838450" y="2516188"/>
          <p14:tracePt t="20928" x="2820988" y="2524125"/>
          <p14:tracePt t="20936" x="2811463" y="2524125"/>
          <p14:tracePt t="20944" x="2786063" y="2541588"/>
          <p14:tracePt t="20952" x="2760663" y="2557463"/>
          <p14:tracePt t="20960" x="2752725" y="2557463"/>
          <p14:tracePt t="20968" x="2744788" y="2566988"/>
          <p14:tracePt t="20976" x="2709863" y="2582863"/>
          <p14:tracePt t="20992" x="2684463" y="2608263"/>
          <p14:tracePt t="21000" x="2668588" y="2625725"/>
          <p14:tracePt t="21008" x="2641600" y="2643188"/>
          <p14:tracePt t="21024" x="2633663" y="2660650"/>
          <p14:tracePt t="21032" x="2616200" y="2676525"/>
          <p14:tracePt t="21040" x="2608263" y="2693988"/>
          <p14:tracePt t="21048" x="2600325" y="2701925"/>
          <p14:tracePt t="21064" x="2600325" y="2719388"/>
          <p14:tracePt t="21080" x="2600325" y="2727325"/>
          <p14:tracePt t="21088" x="2600325" y="2736850"/>
          <p14:tracePt t="21096" x="2582863" y="2752725"/>
          <p14:tracePt t="21112" x="2574925" y="2770188"/>
          <p14:tracePt t="21136" x="2574925" y="2778125"/>
          <p14:tracePt t="21144" x="2574925" y="2787650"/>
          <p14:tracePt t="21160" x="2574925" y="2795588"/>
          <p14:tracePt t="21176" x="2574925" y="2805113"/>
          <p14:tracePt t="21184" x="2582863" y="2813050"/>
          <p14:tracePt t="21192" x="2582863" y="2820988"/>
          <p14:tracePt t="21208" x="2590800" y="2830513"/>
          <p14:tracePt t="21216" x="2600325" y="2838450"/>
          <p14:tracePt t="21224" x="2608263" y="2846388"/>
          <p14:tracePt t="21240" x="2616200" y="2863850"/>
          <p14:tracePt t="21248" x="2625725" y="2871788"/>
          <p14:tracePt t="21264" x="2633663" y="2871788"/>
          <p14:tracePt t="21296" x="2641600" y="2881313"/>
          <p14:tracePt t="21312" x="2651125" y="2889250"/>
          <p14:tracePt t="21384" x="2659063" y="2897188"/>
          <p14:tracePt t="22048" x="2668588" y="2897188"/>
          <p14:tracePt t="22488" x="2676525" y="2897188"/>
          <p14:tracePt t="22608" x="2684463" y="2889250"/>
          <p14:tracePt t="22752" x="2693988" y="2889250"/>
          <p14:tracePt t="26064" x="2701925" y="2897188"/>
          <p14:tracePt t="26072" x="2701925" y="2914650"/>
          <p14:tracePt t="26080" x="2701925" y="2932113"/>
          <p14:tracePt t="26088" x="2684463" y="2965450"/>
          <p14:tracePt t="26096" x="2684463" y="2982913"/>
          <p14:tracePt t="26104" x="2668588" y="3016250"/>
          <p14:tracePt t="26112" x="2659063" y="3059113"/>
          <p14:tracePt t="26120" x="2659063" y="3084513"/>
          <p14:tracePt t="26128" x="2641600" y="3127375"/>
          <p14:tracePt t="26136" x="2625725" y="3160713"/>
          <p14:tracePt t="26144" x="2625725" y="3186113"/>
          <p14:tracePt t="26152" x="2616200" y="3221038"/>
          <p14:tracePt t="26160" x="2616200" y="3228975"/>
          <p14:tracePt t="26168" x="2616200" y="3254375"/>
          <p14:tracePt t="26176" x="2608263" y="3271838"/>
          <p14:tracePt t="26184" x="2608263" y="3289300"/>
          <p14:tracePt t="26192" x="2608263" y="3305175"/>
          <p14:tracePt t="26200" x="2600325" y="3330575"/>
          <p14:tracePt t="26208" x="2582863" y="3365500"/>
          <p14:tracePt t="26216" x="2582863" y="3382963"/>
          <p14:tracePt t="26224" x="2582863" y="3408363"/>
          <p14:tracePt t="26232" x="2574925" y="3424238"/>
          <p14:tracePt t="26240" x="2574925" y="3467100"/>
          <p14:tracePt t="26248" x="2565400" y="3492500"/>
          <p14:tracePt t="26256" x="2532063" y="3543300"/>
          <p14:tracePt t="26264" x="2532063" y="3552825"/>
          <p14:tracePt t="26272" x="2532063" y="3578225"/>
          <p14:tracePt t="26280" x="2514600" y="3611563"/>
          <p14:tracePt t="26288" x="2489200" y="3654425"/>
          <p14:tracePt t="26296" x="2481263" y="3662363"/>
          <p14:tracePt t="26304" x="2446338" y="3713163"/>
          <p14:tracePt t="26320" x="2430463" y="3748088"/>
          <p14:tracePt t="26328" x="2405063" y="3781425"/>
          <p14:tracePt t="26336" x="2395538" y="3798888"/>
          <p14:tracePt t="26344" x="2370138" y="3841750"/>
          <p14:tracePt t="26352" x="2362200" y="3857625"/>
          <p14:tracePt t="26360" x="2352675" y="3883025"/>
          <p14:tracePt t="26368" x="2336800" y="3935413"/>
          <p14:tracePt t="26376" x="2301875" y="4002088"/>
          <p14:tracePt t="26384" x="2268538" y="4062413"/>
          <p14:tracePt t="26392" x="2251075" y="4121150"/>
          <p14:tracePt t="26400" x="2217738" y="4189413"/>
          <p14:tracePt t="26408" x="2200275" y="4224338"/>
          <p14:tracePt t="26416" x="2174875" y="4275138"/>
          <p14:tracePt t="26424" x="2157413" y="4308475"/>
          <p14:tracePt t="26432" x="2149475" y="4351338"/>
          <p14:tracePt t="26440" x="2124075" y="4419600"/>
          <p14:tracePt t="26448" x="2116138" y="4478338"/>
          <p14:tracePt t="26456" x="2106613" y="4564063"/>
          <p14:tracePt t="26464" x="2098675" y="4597400"/>
          <p14:tracePt t="26472" x="2081213" y="4614863"/>
          <p14:tracePt t="26480" x="2081213" y="4648200"/>
          <p14:tracePt t="26488" x="2081213" y="4683125"/>
          <p14:tracePt t="26496" x="2073275" y="4716463"/>
          <p14:tracePt t="26504" x="2073275" y="4767263"/>
          <p14:tracePt t="26512" x="2065338" y="4802188"/>
          <p14:tracePt t="26520" x="2065338" y="4827588"/>
          <p14:tracePt t="26528" x="2055813" y="4852988"/>
          <p14:tracePt t="26536" x="2055813" y="4878388"/>
          <p14:tracePt t="26544" x="2055813" y="4903788"/>
          <p14:tracePt t="26552" x="2055813" y="4937125"/>
          <p14:tracePt t="26560" x="2055813" y="4972050"/>
          <p14:tracePt t="26568" x="2055813" y="4997450"/>
          <p14:tracePt t="26576" x="2055813" y="5022850"/>
          <p14:tracePt t="26584" x="2055813" y="5056188"/>
          <p14:tracePt t="26592" x="2073275" y="5081588"/>
          <p14:tracePt t="26608" x="2081213" y="5116513"/>
          <p14:tracePt t="26616" x="2098675" y="5141913"/>
          <p14:tracePt t="26624" x="2106613" y="5157788"/>
          <p14:tracePt t="26632" x="2116138" y="5175250"/>
          <p14:tracePt t="26640" x="2157413" y="5208588"/>
          <p14:tracePt t="26648" x="2166938" y="5226050"/>
          <p14:tracePt t="26656" x="2182813" y="5251450"/>
          <p14:tracePt t="26664" x="2208213" y="5268913"/>
          <p14:tracePt t="26672" x="2235200" y="5294313"/>
          <p14:tracePt t="26680" x="2243138" y="5294313"/>
          <p14:tracePt t="26688" x="2251075" y="5302250"/>
          <p14:tracePt t="26696" x="2260600" y="5302250"/>
          <p14:tracePt t="26704" x="2268538" y="5311775"/>
          <p14:tracePt t="26712" x="2268538" y="5319713"/>
          <p14:tracePt t="26736" x="2276475" y="5327650"/>
          <p14:tracePt t="26760" x="2276475" y="5345113"/>
          <p14:tracePt t="26768" x="2286000" y="5353050"/>
          <p14:tracePt t="26776" x="2293938" y="5362575"/>
          <p14:tracePt t="26792" x="2301875" y="5370513"/>
          <p14:tracePt t="26800" x="2311400" y="5380038"/>
          <p14:tracePt t="26816" x="2327275" y="5387975"/>
          <p14:tracePt t="26824" x="2344738" y="5405438"/>
          <p14:tracePt t="26840" x="2370138" y="5430838"/>
          <p14:tracePt t="26848" x="2379663" y="5430838"/>
          <p14:tracePt t="26856" x="2405063" y="5430838"/>
          <p14:tracePt t="26864" x="2420938" y="5430838"/>
          <p14:tracePt t="26872" x="2446338" y="5438775"/>
          <p14:tracePt t="26880" x="2463800" y="5446713"/>
          <p14:tracePt t="26888" x="2489200" y="5446713"/>
          <p14:tracePt t="26896" x="2524125" y="5456238"/>
          <p14:tracePt t="26904" x="2540000" y="5464175"/>
          <p14:tracePt t="26912" x="2557463" y="5464175"/>
          <p14:tracePt t="26920" x="2565400" y="5464175"/>
          <p14:tracePt t="26928" x="2582863" y="5464175"/>
          <p14:tracePt t="26936" x="2608263" y="5464175"/>
          <p14:tracePt t="26944" x="2633663" y="5472113"/>
          <p14:tracePt t="26965" x="2676525" y="5481638"/>
          <p14:tracePt t="26968" x="2701925" y="5497513"/>
          <p14:tracePt t="26976" x="2709863" y="5497513"/>
          <p14:tracePt t="26984" x="2719388" y="5507038"/>
          <p14:tracePt t="26992" x="2744788" y="5514975"/>
          <p14:tracePt t="27000" x="2770188" y="5524500"/>
          <p14:tracePt t="27008" x="2786063" y="5532438"/>
          <p14:tracePt t="27016" x="2795588" y="5549900"/>
          <p14:tracePt t="27032" x="2811463" y="5557838"/>
          <p14:tracePt t="27040" x="2828925" y="5575300"/>
          <p14:tracePt t="27056" x="2854325" y="5583238"/>
          <p14:tracePt t="27072" x="2863850" y="5583238"/>
          <p14:tracePt t="27080" x="2889250" y="5591175"/>
          <p14:tracePt t="27088" x="2914650" y="5608638"/>
          <p14:tracePt t="27096" x="2940050" y="5616575"/>
          <p14:tracePt t="27104" x="2955925" y="5616575"/>
          <p14:tracePt t="27112" x="2955925" y="5626100"/>
          <p14:tracePt t="27120" x="2973388" y="5626100"/>
          <p14:tracePt t="27128" x="2990850" y="5626100"/>
          <p14:tracePt t="27144" x="3016250" y="5641975"/>
          <p14:tracePt t="27152" x="3024188" y="5641975"/>
          <p14:tracePt t="27160" x="3059113" y="5651500"/>
          <p14:tracePt t="27168" x="3109913" y="5659438"/>
          <p14:tracePt t="27176" x="3168650" y="5668963"/>
          <p14:tracePt t="27184" x="3228975" y="5702300"/>
          <p14:tracePt t="27192" x="3262313" y="5719763"/>
          <p14:tracePt t="27200" x="3297238" y="5735638"/>
          <p14:tracePt t="27208" x="3348038" y="5745163"/>
          <p14:tracePt t="27216" x="3414713" y="5770563"/>
          <p14:tracePt t="27224" x="3432175" y="5770563"/>
          <p14:tracePt t="27232" x="3457575" y="5788025"/>
          <p14:tracePt t="27240" x="3492500" y="5795963"/>
          <p14:tracePt t="27248" x="3533775" y="5803900"/>
          <p14:tracePt t="27256" x="3543300" y="5803900"/>
          <p14:tracePt t="27264" x="3576638" y="5813425"/>
          <p14:tracePt t="27272" x="3619500" y="5813425"/>
          <p14:tracePt t="27280" x="3687763" y="5829300"/>
          <p14:tracePt t="27288" x="3713163" y="5829300"/>
          <p14:tracePt t="27296" x="3738563" y="5829300"/>
          <p14:tracePt t="27304" x="3756025" y="5829300"/>
          <p14:tracePt t="27312" x="3771900" y="5829300"/>
          <p14:tracePt t="27320" x="3789363" y="5829300"/>
          <p14:tracePt t="27328" x="3814763" y="5829300"/>
          <p14:tracePt t="27336" x="3832225" y="5829300"/>
          <p14:tracePt t="27344" x="3900488" y="5821363"/>
          <p14:tracePt t="27352" x="3916363" y="5813425"/>
          <p14:tracePt t="27360" x="3941763" y="5813425"/>
          <p14:tracePt t="27368" x="3951288" y="5813425"/>
          <p14:tracePt t="27376" x="3984625" y="5795963"/>
          <p14:tracePt t="27384" x="4002088" y="5788025"/>
          <p14:tracePt t="27392" x="4035425" y="5770563"/>
          <p14:tracePt t="27400" x="4078288" y="5753100"/>
          <p14:tracePt t="27408" x="4103688" y="5735638"/>
          <p14:tracePt t="27416" x="4111625" y="5727700"/>
          <p14:tracePt t="27424" x="4121150" y="5719763"/>
          <p14:tracePt t="27432" x="4121150" y="5710238"/>
          <p14:tracePt t="27440" x="4146550" y="5694363"/>
          <p14:tracePt t="27448" x="4171950" y="5676900"/>
          <p14:tracePt t="27456" x="4222750" y="5634038"/>
          <p14:tracePt t="27464" x="4240213" y="5616575"/>
          <p14:tracePt t="27472" x="4240213" y="5600700"/>
          <p14:tracePt t="27480" x="4273550" y="5565775"/>
          <p14:tracePt t="27488" x="4273550" y="5549900"/>
          <p14:tracePt t="27496" x="4291013" y="5524500"/>
          <p14:tracePt t="27504" x="4291013" y="5507038"/>
          <p14:tracePt t="27512" x="4291013" y="5472113"/>
          <p14:tracePt t="27520" x="4306888" y="5446713"/>
          <p14:tracePt t="27528" x="4316413" y="5430838"/>
          <p14:tracePt t="27536" x="4316413" y="5405438"/>
          <p14:tracePt t="27544" x="4324350" y="5387975"/>
          <p14:tracePt t="27552" x="4332288" y="5353050"/>
          <p14:tracePt t="27560" x="4332288" y="5345113"/>
          <p14:tracePt t="27568" x="4341813" y="5302250"/>
          <p14:tracePt t="27576" x="4341813" y="5268913"/>
          <p14:tracePt t="27584" x="4341813" y="5226050"/>
          <p14:tracePt t="27592" x="4341813" y="5167313"/>
          <p14:tracePt t="27600" x="4341813" y="5099050"/>
          <p14:tracePt t="27608" x="4341813" y="5056188"/>
          <p14:tracePt t="27616" x="4341813" y="5005388"/>
          <p14:tracePt t="27624" x="4341813" y="4987925"/>
          <p14:tracePt t="27632" x="4341813" y="4962525"/>
          <p14:tracePt t="27640" x="4341813" y="4954588"/>
          <p14:tracePt t="27648" x="4341813" y="4929188"/>
          <p14:tracePt t="27656" x="4341813" y="4894263"/>
          <p14:tracePt t="27664" x="4341813" y="4878388"/>
          <p14:tracePt t="27672" x="4341813" y="4852988"/>
          <p14:tracePt t="27680" x="4341813" y="4835525"/>
          <p14:tracePt t="27688" x="4341813" y="4810125"/>
          <p14:tracePt t="27696" x="4341813" y="4802188"/>
          <p14:tracePt t="27704" x="4324350" y="4775200"/>
          <p14:tracePt t="27712" x="4324350" y="4741863"/>
          <p14:tracePt t="27720" x="4316413" y="4724400"/>
          <p14:tracePt t="27728" x="4316413" y="4708525"/>
          <p14:tracePt t="27736" x="4306888" y="4683125"/>
          <p14:tracePt t="27744" x="4298950" y="4657725"/>
          <p14:tracePt t="27752" x="4298950" y="4648200"/>
          <p14:tracePt t="27760" x="4291013" y="4630738"/>
          <p14:tracePt t="27768" x="4291013" y="4622800"/>
          <p14:tracePt t="27776" x="4281488" y="4622800"/>
          <p14:tracePt t="27784" x="4273550" y="4614863"/>
          <p14:tracePt t="27792" x="4265613" y="4589463"/>
          <p14:tracePt t="27808" x="4256088" y="4589463"/>
          <p14:tracePt t="27816" x="4240213" y="4572000"/>
          <p14:tracePt t="27824" x="4205288" y="4546600"/>
          <p14:tracePt t="27832" x="4179888" y="4529138"/>
          <p14:tracePt t="27840" x="4162425" y="4513263"/>
          <p14:tracePt t="27848" x="4146550" y="4503738"/>
          <p14:tracePt t="27856" x="4121150" y="4495800"/>
          <p14:tracePt t="27864" x="4103688" y="4478338"/>
          <p14:tracePt t="27872" x="4095750" y="4460875"/>
          <p14:tracePt t="27887" x="4044950" y="4435475"/>
          <p14:tracePt t="27888" x="4044950" y="4427538"/>
          <p14:tracePt t="27896" x="4027488" y="4419600"/>
          <p14:tracePt t="27904" x="3992563" y="4394200"/>
          <p14:tracePt t="27912" x="3976688" y="4384675"/>
          <p14:tracePt t="27920" x="3959225" y="4384675"/>
          <p14:tracePt t="27928" x="3941763" y="4376738"/>
          <p14:tracePt t="27936" x="3925888" y="4368800"/>
          <p14:tracePt t="27944" x="3908425" y="4359275"/>
          <p14:tracePt t="27952" x="3900488" y="4351338"/>
          <p14:tracePt t="27960" x="3890963" y="4351338"/>
          <p14:tracePt t="27968" x="3865563" y="4341813"/>
          <p14:tracePt t="27976" x="3840163" y="4333875"/>
          <p14:tracePt t="27984" x="3789363" y="4308475"/>
          <p14:tracePt t="27992" x="3771900" y="4300538"/>
          <p14:tracePt t="28000" x="3738563" y="4300538"/>
          <p14:tracePt t="28008" x="3729038" y="4291013"/>
          <p14:tracePt t="28016" x="3695700" y="4275138"/>
          <p14:tracePt t="28024" x="3662363" y="4265613"/>
          <p14:tracePt t="28032" x="3652838" y="4265613"/>
          <p14:tracePt t="28040" x="3636963" y="4257675"/>
          <p14:tracePt t="28048" x="3619500" y="4257675"/>
          <p14:tracePt t="28056" x="3586163" y="4257675"/>
          <p14:tracePt t="28072" x="3551238" y="4249738"/>
          <p14:tracePt t="28080" x="3543300" y="4240213"/>
          <p14:tracePt t="28088" x="3525838" y="4232275"/>
          <p14:tracePt t="28096" x="3475038" y="4224338"/>
          <p14:tracePt t="28104" x="3441700" y="4214813"/>
          <p14:tracePt t="28112" x="3414713" y="4197350"/>
          <p14:tracePt t="28120" x="3373438" y="4189413"/>
          <p14:tracePt t="28128" x="3338513" y="4181475"/>
          <p14:tracePt t="28136" x="3305175" y="4171950"/>
          <p14:tracePt t="28144" x="3254375" y="4156075"/>
          <p14:tracePt t="28152" x="3228975" y="4146550"/>
          <p14:tracePt t="28160" x="3194050" y="4146550"/>
          <p14:tracePt t="28168" x="3160713" y="4146550"/>
          <p14:tracePt t="28176" x="3127375" y="4138613"/>
          <p14:tracePt t="28184" x="3092450" y="4138613"/>
          <p14:tracePt t="28192" x="3067050" y="4138613"/>
          <p14:tracePt t="28200" x="3059113" y="4138613"/>
          <p14:tracePt t="28208" x="3033713" y="4138613"/>
          <p14:tracePt t="28216" x="3016250" y="4138613"/>
          <p14:tracePt t="28224" x="3008313" y="4138613"/>
          <p14:tracePt t="28232" x="2982913" y="4138613"/>
          <p14:tracePt t="28240" x="2955925" y="4138613"/>
          <p14:tracePt t="28248" x="2940050" y="4138613"/>
          <p14:tracePt t="28256" x="2897188" y="4138613"/>
          <p14:tracePt t="28264" x="2846388" y="4146550"/>
          <p14:tracePt t="28272" x="2811463" y="4156075"/>
          <p14:tracePt t="28280" x="2778125" y="4164013"/>
          <p14:tracePt t="28288" x="2770188" y="4171950"/>
          <p14:tracePt t="28296" x="2735263" y="4189413"/>
          <p14:tracePt t="28304" x="2727325" y="4197350"/>
          <p14:tracePt t="28312" x="2709863" y="4206875"/>
          <p14:tracePt t="28320" x="2693988" y="4214813"/>
          <p14:tracePt t="28328" x="2651125" y="4232275"/>
          <p14:tracePt t="28336" x="2625725" y="4249738"/>
          <p14:tracePt t="28344" x="2590800" y="4257675"/>
          <p14:tracePt t="28352" x="2565400" y="4265613"/>
          <p14:tracePt t="28360" x="2540000" y="4283075"/>
          <p14:tracePt t="28368" x="2540000" y="4291013"/>
          <p14:tracePt t="28376" x="2514600" y="4308475"/>
          <p14:tracePt t="28384" x="2497138" y="4316413"/>
          <p14:tracePt t="28392" x="2489200" y="4325938"/>
          <p14:tracePt t="28400" x="2481263" y="4341813"/>
          <p14:tracePt t="28408" x="2455863" y="4359275"/>
          <p14:tracePt t="28416" x="2420938" y="4394200"/>
          <p14:tracePt t="28424" x="2370138" y="4427538"/>
          <p14:tracePt t="28432" x="2352675" y="4445000"/>
          <p14:tracePt t="28440" x="2319338" y="4486275"/>
          <p14:tracePt t="28448" x="2293938" y="4503738"/>
          <p14:tracePt t="28456" x="2286000" y="4521200"/>
          <p14:tracePt t="28464" x="2251075" y="4572000"/>
          <p14:tracePt t="28472" x="2217738" y="4605338"/>
          <p14:tracePt t="28480" x="2208213" y="4630738"/>
          <p14:tracePt t="28488" x="2208213" y="4640263"/>
          <p14:tracePt t="28496" x="2200275" y="4657725"/>
          <p14:tracePt t="28504" x="2192338" y="4673600"/>
          <p14:tracePt t="28512" x="2182813" y="4691063"/>
          <p14:tracePt t="28528" x="2166938" y="4724400"/>
          <p14:tracePt t="28536" x="2166938" y="4749800"/>
          <p14:tracePt t="28544" x="2166938" y="4792663"/>
          <p14:tracePt t="28552" x="2157413" y="4827588"/>
          <p14:tracePt t="28560" x="2157413" y="4868863"/>
          <p14:tracePt t="28568" x="2149475" y="4894263"/>
          <p14:tracePt t="28576" x="2149475" y="4937125"/>
          <p14:tracePt t="28584" x="2149475" y="5013325"/>
          <p14:tracePt t="28592" x="2149475" y="5030788"/>
          <p14:tracePt t="28600" x="2149475" y="5073650"/>
          <p14:tracePt t="28608" x="2149475" y="5106988"/>
          <p14:tracePt t="28616" x="2149475" y="5141913"/>
          <p14:tracePt t="28624" x="2149475" y="5183188"/>
          <p14:tracePt t="28632" x="2174875" y="5218113"/>
          <p14:tracePt t="28640" x="2200275" y="5276850"/>
          <p14:tracePt t="28648" x="2225675" y="5319713"/>
          <p14:tracePt t="28656" x="2260600" y="5370513"/>
          <p14:tracePt t="28664" x="2286000" y="5387975"/>
          <p14:tracePt t="28672" x="2319338" y="5430838"/>
          <p14:tracePt t="28680" x="2362200" y="5464175"/>
          <p14:tracePt t="28688" x="2405063" y="5514975"/>
          <p14:tracePt t="28696" x="2455863" y="5583238"/>
          <p14:tracePt t="28704" x="2481263" y="5616575"/>
          <p14:tracePt t="28712" x="2532063" y="5676900"/>
          <p14:tracePt t="28720" x="2574925" y="5710238"/>
          <p14:tracePt t="28728" x="2625725" y="5753100"/>
          <p14:tracePt t="28736" x="2659063" y="5778500"/>
          <p14:tracePt t="28744" x="2709863" y="5795963"/>
          <p14:tracePt t="28752" x="2760663" y="5829300"/>
          <p14:tracePt t="28760" x="2838450" y="5846763"/>
          <p14:tracePt t="28768" x="2846388" y="5846763"/>
          <p14:tracePt t="28776" x="2879725" y="5864225"/>
          <p14:tracePt t="28784" x="2897188" y="5864225"/>
          <p14:tracePt t="28792" x="2905125" y="5864225"/>
          <p14:tracePt t="28800" x="2930525" y="5864225"/>
          <p14:tracePt t="28808" x="2947988" y="5864225"/>
          <p14:tracePt t="28816" x="2973388" y="5864225"/>
          <p14:tracePt t="28824" x="3016250" y="5864225"/>
          <p14:tracePt t="28832" x="3067050" y="5846763"/>
          <p14:tracePt t="28840" x="3109913" y="5846763"/>
          <p14:tracePt t="28848" x="3160713" y="5829300"/>
          <p14:tracePt t="28856" x="3244850" y="5821363"/>
          <p14:tracePt t="28864" x="3305175" y="5813425"/>
          <p14:tracePt t="28872" x="3389313" y="5795963"/>
          <p14:tracePt t="28880" x="3449638" y="5778500"/>
          <p14:tracePt t="28888" x="3508375" y="5770563"/>
          <p14:tracePt t="28896" x="3568700" y="5761038"/>
          <p14:tracePt t="28904" x="3619500" y="5735638"/>
          <p14:tracePt t="28912" x="3652838" y="5719763"/>
          <p14:tracePt t="28920" x="3678238" y="5719763"/>
          <p14:tracePt t="28928" x="3721100" y="5710238"/>
          <p14:tracePt t="28936" x="3746500" y="5702300"/>
          <p14:tracePt t="28944" x="3763963" y="5702300"/>
          <p14:tracePt t="28952" x="3781425" y="5694363"/>
          <p14:tracePt t="28960" x="3789363" y="5684838"/>
          <p14:tracePt t="28968" x="3797300" y="5684838"/>
          <p14:tracePt t="28976" x="3814763" y="5676900"/>
          <p14:tracePt t="28984" x="3840163" y="5668963"/>
          <p14:tracePt t="28992" x="3873500" y="5641975"/>
          <p14:tracePt t="29000" x="3890963" y="5634038"/>
          <p14:tracePt t="29008" x="3908425" y="5608638"/>
          <p14:tracePt t="29016" x="3933825" y="5600700"/>
          <p14:tracePt t="29024" x="3959225" y="5591175"/>
          <p14:tracePt t="29032" x="3976688" y="5583238"/>
          <p14:tracePt t="29040" x="4002088" y="5557838"/>
          <p14:tracePt t="29048" x="4017963" y="5540375"/>
          <p14:tracePt t="29056" x="4044950" y="5524500"/>
          <p14:tracePt t="29064" x="4078288" y="5507038"/>
          <p14:tracePt t="29072" x="4086225" y="5497513"/>
          <p14:tracePt t="29088" x="4086225" y="5489575"/>
          <p14:tracePt t="29096" x="4095750" y="5481638"/>
          <p14:tracePt t="29104" x="4095750" y="5464175"/>
          <p14:tracePt t="29112" x="4103688" y="5438775"/>
          <p14:tracePt t="29120" x="4111625" y="5421313"/>
          <p14:tracePt t="29128" x="4121150" y="5413375"/>
          <p14:tracePt t="29136" x="4121150" y="5387975"/>
          <p14:tracePt t="29144" x="4129088" y="5353050"/>
          <p14:tracePt t="29152" x="4137025" y="5327650"/>
          <p14:tracePt t="29160" x="4146550" y="5302250"/>
          <p14:tracePt t="29168" x="4154488" y="5276850"/>
          <p14:tracePt t="29176" x="4154488" y="5260975"/>
          <p14:tracePt t="29184" x="4162425" y="5218113"/>
          <p14:tracePt t="29192" x="4162425" y="5208588"/>
          <p14:tracePt t="29200" x="4162425" y="5175250"/>
          <p14:tracePt t="29208" x="4162425" y="5157788"/>
          <p14:tracePt t="29216" x="4162425" y="5149850"/>
          <p14:tracePt t="29224" x="4162425" y="5124450"/>
          <p14:tracePt t="29232" x="4162425" y="5116513"/>
          <p14:tracePt t="29240" x="4162425" y="5106988"/>
          <p14:tracePt t="29248" x="4162425" y="5073650"/>
          <p14:tracePt t="29256" x="4162425" y="5056188"/>
          <p14:tracePt t="29264" x="4162425" y="5048250"/>
          <p14:tracePt t="29272" x="4171950" y="5022850"/>
          <p14:tracePt t="29280" x="4171950" y="5013325"/>
          <p14:tracePt t="29304" x="4179888" y="5005388"/>
          <p14:tracePt t="29320" x="4187825" y="4997450"/>
          <p14:tracePt t="32000" x="4179888" y="4997450"/>
          <p14:tracePt t="32008" x="4171950" y="4997450"/>
          <p14:tracePt t="32032" x="4162425" y="4997450"/>
          <p14:tracePt t="32272" x="4154488" y="5005388"/>
          <p14:tracePt t="32320" x="4137025" y="5013325"/>
          <p14:tracePt t="32344" x="4129088" y="5013325"/>
          <p14:tracePt t="33032" x="4121150" y="5013325"/>
          <p14:tracePt t="33040" x="4095750" y="4997450"/>
          <p14:tracePt t="33048" x="4060825" y="4946650"/>
          <p14:tracePt t="33056" x="4027488" y="4919663"/>
          <p14:tracePt t="33064" x="4010025" y="4903788"/>
          <p14:tracePt t="33072" x="4002088" y="4894263"/>
          <p14:tracePt t="33080" x="3976688" y="4878388"/>
          <p14:tracePt t="33088" x="3967163" y="4878388"/>
          <p14:tracePt t="33096" x="3959225" y="4868863"/>
          <p14:tracePt t="33104" x="3959225" y="4860925"/>
          <p14:tracePt t="33112" x="3941763" y="4860925"/>
          <p14:tracePt t="33120" x="3916363" y="4835525"/>
          <p14:tracePt t="33128" x="3890963" y="4835525"/>
          <p14:tracePt t="33136" x="3857625" y="4802188"/>
          <p14:tracePt t="33144" x="3848100" y="4802188"/>
          <p14:tracePt t="33152" x="3822700" y="4802188"/>
          <p14:tracePt t="33160" x="3797300" y="4784725"/>
          <p14:tracePt t="33168" x="3763963" y="4775200"/>
          <p14:tracePt t="33176" x="3746500" y="4759325"/>
          <p14:tracePt t="33184" x="3729038" y="4749800"/>
          <p14:tracePt t="33192" x="3721100" y="4741863"/>
          <p14:tracePt t="33200" x="3713163" y="4741863"/>
          <p14:tracePt t="33208" x="3695700" y="4741863"/>
          <p14:tracePt t="33216" x="3687763" y="4741863"/>
          <p14:tracePt t="33232" x="3687763" y="4733925"/>
          <p14:tracePt t="33240" x="3670300" y="4724400"/>
          <p14:tracePt t="33248" x="3662363" y="4724400"/>
          <p14:tracePt t="33256" x="3636963" y="4724400"/>
          <p14:tracePt t="33264" x="3602038" y="4716463"/>
          <p14:tracePt t="33272" x="3568700" y="4708525"/>
          <p14:tracePt t="33280" x="3533775" y="4691063"/>
          <p14:tracePt t="33288" x="3492500" y="4691063"/>
          <p14:tracePt t="33296" x="3449638" y="4683125"/>
          <p14:tracePt t="33304" x="3424238" y="4683125"/>
          <p14:tracePt t="33312" x="3389313" y="4673600"/>
          <p14:tracePt t="33320" x="3348038" y="4673600"/>
          <p14:tracePt t="33328" x="3322638" y="4665663"/>
          <p14:tracePt t="33336" x="3305175" y="4665663"/>
          <p14:tracePt t="33344" x="3297238" y="4665663"/>
          <p14:tracePt t="33352" x="3287713" y="4665663"/>
          <p14:tracePt t="33360" x="3270250" y="4665663"/>
          <p14:tracePt t="33368" x="3262313" y="4665663"/>
          <p14:tracePt t="33376" x="3254375" y="4665663"/>
          <p14:tracePt t="33384" x="3236913" y="4665663"/>
          <p14:tracePt t="33392" x="3219450" y="4665663"/>
          <p14:tracePt t="33400" x="3203575" y="4665663"/>
          <p14:tracePt t="33408" x="3168650" y="4665663"/>
          <p14:tracePt t="33416" x="3127375" y="4665663"/>
          <p14:tracePt t="33424" x="3084513" y="4665663"/>
          <p14:tracePt t="33432" x="3024188" y="4665663"/>
          <p14:tracePt t="33440" x="2982913" y="4665663"/>
          <p14:tracePt t="33448" x="2947988" y="4665663"/>
          <p14:tracePt t="33456" x="2930525" y="4665663"/>
          <p14:tracePt t="33464" x="2897188" y="4683125"/>
          <p14:tracePt t="33472" x="2889250" y="4691063"/>
          <p14:tracePt t="33480" x="2854325" y="4699000"/>
          <p14:tracePt t="33488" x="2838450" y="4708525"/>
          <p14:tracePt t="33496" x="2811463" y="4708525"/>
          <p14:tracePt t="33504" x="2795588" y="4724400"/>
          <p14:tracePt t="33512" x="2786063" y="4733925"/>
          <p14:tracePt t="33520" x="2760663" y="4741863"/>
          <p14:tracePt t="33528" x="2727325" y="4767263"/>
          <p14:tracePt t="33536" x="2709863" y="4784725"/>
          <p14:tracePt t="33544" x="2701925" y="4802188"/>
          <p14:tracePt t="33552" x="2668588" y="4827588"/>
          <p14:tracePt t="33560" x="2651125" y="4843463"/>
          <p14:tracePt t="33568" x="2633663" y="4852988"/>
          <p14:tracePt t="33576" x="2608263" y="4878388"/>
          <p14:tracePt t="33584" x="2600325" y="4894263"/>
          <p14:tracePt t="33592" x="2574925" y="4919663"/>
          <p14:tracePt t="33600" x="2574925" y="4937125"/>
          <p14:tracePt t="33608" x="2540000" y="4972050"/>
          <p14:tracePt t="33624" x="2540000" y="4979988"/>
          <p14:tracePt t="33632" x="2532063" y="5005388"/>
          <p14:tracePt t="33648" x="2524125" y="5048250"/>
          <p14:tracePt t="33664" x="2524125" y="5073650"/>
          <p14:tracePt t="33672" x="2506663" y="5099050"/>
          <p14:tracePt t="33680" x="2497138" y="5124450"/>
          <p14:tracePt t="33696" x="2497138" y="5132388"/>
          <p14:tracePt t="33704" x="2497138" y="5149850"/>
          <p14:tracePt t="33720" x="2497138" y="5183188"/>
          <p14:tracePt t="33728" x="2497138" y="5200650"/>
          <p14:tracePt t="33736" x="2497138" y="5218113"/>
          <p14:tracePt t="33744" x="2497138" y="5226050"/>
          <p14:tracePt t="33752" x="2497138" y="5235575"/>
          <p14:tracePt t="33760" x="2497138" y="5251450"/>
          <p14:tracePt t="33768" x="2497138" y="5260975"/>
          <p14:tracePt t="33776" x="2497138" y="5268913"/>
          <p14:tracePt t="33784" x="2497138" y="5286375"/>
          <p14:tracePt t="33792" x="2497138" y="5302250"/>
          <p14:tracePt t="33808" x="2497138" y="5327650"/>
          <p14:tracePt t="33824" x="2497138" y="5337175"/>
          <p14:tracePt t="33840" x="2497138" y="5353050"/>
          <p14:tracePt t="33864" x="2497138" y="5370513"/>
          <p14:tracePt t="33872" x="2506663" y="5395913"/>
          <p14:tracePt t="33888" x="2524125" y="5430838"/>
          <p14:tracePt t="33896" x="2532063" y="5446713"/>
          <p14:tracePt t="33904" x="2549525" y="5481638"/>
          <p14:tracePt t="33922" x="2565400" y="5514975"/>
          <p14:tracePt t="33928" x="2582863" y="5532438"/>
          <p14:tracePt t="33936" x="2600325" y="5549900"/>
          <p14:tracePt t="33944" x="2625725" y="5575300"/>
          <p14:tracePt t="33952" x="2651125" y="5600700"/>
          <p14:tracePt t="33960" x="2684463" y="5626100"/>
          <p14:tracePt t="33968" x="2709863" y="5641975"/>
          <p14:tracePt t="33976" x="2735263" y="5651500"/>
          <p14:tracePt t="33984" x="2744788" y="5668963"/>
          <p14:tracePt t="33992" x="2760663" y="5676900"/>
          <p14:tracePt t="34000" x="2770188" y="5684838"/>
          <p14:tracePt t="34008" x="2778125" y="5684838"/>
          <p14:tracePt t="34016" x="2795588" y="5684838"/>
          <p14:tracePt t="34024" x="2820988" y="5702300"/>
          <p14:tracePt t="34032" x="2846388" y="5710238"/>
          <p14:tracePt t="34040" x="2863850" y="5719763"/>
          <p14:tracePt t="34048" x="2871788" y="5719763"/>
          <p14:tracePt t="34056" x="2889250" y="5727700"/>
          <p14:tracePt t="34064" x="2914650" y="5745163"/>
          <p14:tracePt t="34080" x="2922588" y="5745163"/>
          <p14:tracePt t="34088" x="2930525" y="5745163"/>
          <p14:tracePt t="34104" x="2947988" y="5745163"/>
          <p14:tracePt t="34112" x="2955925" y="5745163"/>
          <p14:tracePt t="34120" x="2973388" y="5745163"/>
          <p14:tracePt t="34128" x="2990850" y="5745163"/>
          <p14:tracePt t="34136" x="2990850" y="5753100"/>
          <p14:tracePt t="34144" x="3008313" y="5761038"/>
          <p14:tracePt t="34152" x="3024188" y="5761038"/>
          <p14:tracePt t="34160" x="3049588" y="5761038"/>
          <p14:tracePt t="34168" x="3092450" y="5761038"/>
          <p14:tracePt t="34176" x="3127375" y="5761038"/>
          <p14:tracePt t="34184" x="3152775" y="5761038"/>
          <p14:tracePt t="34192" x="3186113" y="5761038"/>
          <p14:tracePt t="34200" x="3203575" y="5761038"/>
          <p14:tracePt t="34208" x="3228975" y="5761038"/>
          <p14:tracePt t="34216" x="3236913" y="5761038"/>
          <p14:tracePt t="34232" x="3244850" y="5761038"/>
          <p14:tracePt t="34240" x="3262313" y="5761038"/>
          <p14:tracePt t="34248" x="3279775" y="5761038"/>
          <p14:tracePt t="34264" x="3297238" y="5761038"/>
          <p14:tracePt t="34272" x="3338513" y="5753100"/>
          <p14:tracePt t="34280" x="3355975" y="5745163"/>
          <p14:tracePt t="34288" x="3363913" y="5745163"/>
          <p14:tracePt t="34296" x="3389313" y="5735638"/>
          <p14:tracePt t="34304" x="3414713" y="5735638"/>
          <p14:tracePt t="34312" x="3441700" y="5727700"/>
          <p14:tracePt t="34328" x="3475038" y="5719763"/>
          <p14:tracePt t="34336" x="3482975" y="5719763"/>
          <p14:tracePt t="34344" x="3508375" y="5719763"/>
          <p14:tracePt t="34352" x="3525838" y="5719763"/>
          <p14:tracePt t="34360" x="3525838" y="5710238"/>
          <p14:tracePt t="34368" x="3543300" y="5710238"/>
          <p14:tracePt t="34376" x="3551238" y="5702300"/>
          <p14:tracePt t="34392" x="3586163" y="5694363"/>
          <p14:tracePt t="34408" x="3611563" y="5684838"/>
          <p14:tracePt t="34416" x="3619500" y="5676900"/>
          <p14:tracePt t="34424" x="3636963" y="5668963"/>
          <p14:tracePt t="34432" x="3652838" y="5659438"/>
          <p14:tracePt t="34440" x="3670300" y="5651500"/>
          <p14:tracePt t="34448" x="3695700" y="5641975"/>
          <p14:tracePt t="34456" x="3703638" y="5634038"/>
          <p14:tracePt t="34464" x="3713163" y="5634038"/>
          <p14:tracePt t="34472" x="3729038" y="5626100"/>
          <p14:tracePt t="34488" x="3756025" y="5600700"/>
          <p14:tracePt t="34496" x="3763963" y="5591175"/>
          <p14:tracePt t="34504" x="3781425" y="5583238"/>
          <p14:tracePt t="34512" x="3797300" y="5575300"/>
          <p14:tracePt t="34520" x="3806825" y="5565775"/>
          <p14:tracePt t="34536" x="3832225" y="5532438"/>
          <p14:tracePt t="34544" x="3832225" y="5524500"/>
          <p14:tracePt t="34552" x="3840163" y="5514975"/>
          <p14:tracePt t="34560" x="3848100" y="5497513"/>
          <p14:tracePt t="34568" x="3857625" y="5472113"/>
          <p14:tracePt t="34576" x="3865563" y="5456238"/>
          <p14:tracePt t="34584" x="3873500" y="5456238"/>
          <p14:tracePt t="34592" x="3873500" y="5421313"/>
          <p14:tracePt t="34600" x="3883025" y="5413375"/>
          <p14:tracePt t="34608" x="3883025" y="5387975"/>
          <p14:tracePt t="34616" x="3900488" y="5345113"/>
          <p14:tracePt t="34624" x="3908425" y="5311775"/>
          <p14:tracePt t="34632" x="3916363" y="5286375"/>
          <p14:tracePt t="34640" x="3916363" y="5268913"/>
          <p14:tracePt t="34648" x="3916363" y="5251450"/>
          <p14:tracePt t="34656" x="3916363" y="5218113"/>
          <p14:tracePt t="34664" x="3916363" y="5200650"/>
          <p14:tracePt t="34672" x="3908425" y="5175250"/>
          <p14:tracePt t="34680" x="3890963" y="5149850"/>
          <p14:tracePt t="34688" x="3873500" y="5132388"/>
          <p14:tracePt t="34696" x="3865563" y="5116513"/>
          <p14:tracePt t="34704" x="3857625" y="5116513"/>
          <p14:tracePt t="34712" x="3840163" y="5099050"/>
          <p14:tracePt t="34720" x="3822700" y="5073650"/>
          <p14:tracePt t="34736" x="3806825" y="5038725"/>
          <p14:tracePt t="34744" x="3789363" y="5030788"/>
          <p14:tracePt t="34752" x="3771900" y="4997450"/>
          <p14:tracePt t="34768" x="3756025" y="4987925"/>
          <p14:tracePt t="34776" x="3746500" y="4979988"/>
          <p14:tracePt t="34784" x="3721100" y="4954588"/>
          <p14:tracePt t="34792" x="3713163" y="4954588"/>
          <p14:tracePt t="34800" x="3678238" y="4937125"/>
          <p14:tracePt t="34808" x="3662363" y="4919663"/>
          <p14:tracePt t="34816" x="3636963" y="4903788"/>
          <p14:tracePt t="34824" x="3619500" y="4886325"/>
          <p14:tracePt t="34832" x="3602038" y="4878388"/>
          <p14:tracePt t="34840" x="3594100" y="4868863"/>
          <p14:tracePt t="34848" x="3551238" y="4843463"/>
          <p14:tracePt t="34856" x="3543300" y="4835525"/>
          <p14:tracePt t="34876" x="3492500" y="4802188"/>
          <p14:tracePt t="34896" x="3475038" y="4792663"/>
          <p14:tracePt t="34920" x="3467100" y="4792663"/>
          <p14:tracePt t="34928" x="3457575" y="4792663"/>
          <p14:tracePt t="34936" x="3441700" y="4792663"/>
          <p14:tracePt t="34944" x="3424238" y="4792663"/>
          <p14:tracePt t="34952" x="3406775" y="4792663"/>
          <p14:tracePt t="34960" x="3373438" y="4792663"/>
          <p14:tracePt t="34976" x="3355975" y="4792663"/>
          <p14:tracePt t="34984" x="3338513" y="4792663"/>
          <p14:tracePt t="34992" x="3330575" y="4792663"/>
          <p14:tracePt t="35000" x="3322638" y="4792663"/>
          <p14:tracePt t="35008" x="3313113" y="4792663"/>
          <p14:tracePt t="35016" x="3305175" y="4802188"/>
          <p14:tracePt t="35024" x="3279775" y="4802188"/>
          <p14:tracePt t="35032" x="3270250" y="4810125"/>
          <p14:tracePt t="35040" x="3236913" y="4818063"/>
          <p14:tracePt t="35048" x="3228975" y="4818063"/>
          <p14:tracePt t="35056" x="3211513" y="4835525"/>
          <p14:tracePt t="35064" x="3186113" y="4843463"/>
          <p14:tracePt t="35072" x="3160713" y="4852988"/>
          <p14:tracePt t="35080" x="3117850" y="4868863"/>
          <p14:tracePt t="35088" x="3084513" y="4878388"/>
          <p14:tracePt t="35096" x="3059113" y="4894263"/>
          <p14:tracePt t="35112" x="3033713" y="4911725"/>
          <p14:tracePt t="35128" x="3016250" y="4911725"/>
          <p14:tracePt t="35152" x="3016250" y="4919663"/>
          <p14:tracePt t="35160" x="3008313" y="4919663"/>
          <p14:tracePt t="35176" x="2998788" y="4919663"/>
          <p14:tracePt t="35184" x="2990850" y="4919663"/>
          <p14:tracePt t="35192" x="2982913" y="4929188"/>
          <p14:tracePt t="35200" x="2965450" y="4946650"/>
          <p14:tracePt t="35208" x="2955925" y="4954588"/>
          <p14:tracePt t="35216" x="2947988" y="4954588"/>
          <p14:tracePt t="35224" x="2930525" y="4972050"/>
          <p14:tracePt t="35232" x="2922588" y="4997450"/>
          <p14:tracePt t="35240" x="2897188" y="5013325"/>
          <p14:tracePt t="35248" x="2889250" y="5022850"/>
          <p14:tracePt t="35256" x="2871788" y="5038725"/>
          <p14:tracePt t="35272" x="2871788" y="5048250"/>
          <p14:tracePt t="35280" x="2871788" y="5056188"/>
          <p14:tracePt t="35288" x="2863850" y="5073650"/>
          <p14:tracePt t="35296" x="2854325" y="5091113"/>
          <p14:tracePt t="35304" x="2846388" y="5116513"/>
          <p14:tracePt t="35312" x="2838450" y="5124450"/>
          <p14:tracePt t="35320" x="2820988" y="5157788"/>
          <p14:tracePt t="35328" x="2820988" y="5175250"/>
          <p14:tracePt t="35336" x="2820988" y="5192713"/>
          <p14:tracePt t="35344" x="2811463" y="5218113"/>
          <p14:tracePt t="35352" x="2795588" y="5251450"/>
          <p14:tracePt t="35360" x="2795588" y="5276850"/>
          <p14:tracePt t="35368" x="2786063" y="5302250"/>
          <p14:tracePt t="35376" x="2778125" y="5327650"/>
          <p14:tracePt t="35384" x="2778125" y="5337175"/>
          <p14:tracePt t="35392" x="2770188" y="5362575"/>
          <p14:tracePt t="35400" x="2770188" y="5370513"/>
          <p14:tracePt t="35408" x="2770188" y="5387975"/>
          <p14:tracePt t="35416" x="2770188" y="5395913"/>
          <p14:tracePt t="35424" x="2770188" y="5421313"/>
          <p14:tracePt t="35432" x="2770188" y="5438775"/>
          <p14:tracePt t="35440" x="2770188" y="5456238"/>
          <p14:tracePt t="35448" x="2770188" y="5472113"/>
          <p14:tracePt t="35456" x="2770188" y="5497513"/>
          <p14:tracePt t="35464" x="2795588" y="5524500"/>
          <p14:tracePt t="35472" x="2838450" y="5575300"/>
          <p14:tracePt t="35480" x="2897188" y="5634038"/>
          <p14:tracePt t="35488" x="2965450" y="5676900"/>
          <p14:tracePt t="35496" x="3016250" y="5710238"/>
          <p14:tracePt t="35504" x="3100388" y="5745163"/>
          <p14:tracePt t="35512" x="3127375" y="5753100"/>
          <p14:tracePt t="35520" x="3186113" y="5761038"/>
          <p14:tracePt t="35528" x="3211513" y="5770563"/>
          <p14:tracePt t="35536" x="3228975" y="5770563"/>
          <p14:tracePt t="35544" x="3262313" y="5770563"/>
          <p14:tracePt t="35552" x="3270250" y="5770563"/>
          <p14:tracePt t="35560" x="3297238" y="5770563"/>
          <p14:tracePt t="35568" x="3322638" y="5770563"/>
          <p14:tracePt t="35576" x="3348038" y="5770563"/>
          <p14:tracePt t="35584" x="3406775" y="5770563"/>
          <p14:tracePt t="35592" x="3449638" y="5770563"/>
          <p14:tracePt t="35600" x="3492500" y="5778500"/>
          <p14:tracePt t="35608" x="3543300" y="5778500"/>
          <p14:tracePt t="35616" x="3594100" y="5778500"/>
          <p14:tracePt t="35624" x="3678238" y="5778500"/>
          <p14:tracePt t="35632" x="3721100" y="5778500"/>
          <p14:tracePt t="35640" x="3771900" y="5778500"/>
          <p14:tracePt t="35648" x="3822700" y="5778500"/>
          <p14:tracePt t="35656" x="3857625" y="5778500"/>
          <p14:tracePt t="35664" x="3890963" y="5778500"/>
          <p14:tracePt t="35672" x="3900488" y="5778500"/>
          <p14:tracePt t="35704" x="3925888" y="5770563"/>
          <p14:tracePt t="35712" x="3933825" y="5761038"/>
          <p14:tracePt t="35728" x="3959225" y="5753100"/>
          <p14:tracePt t="35736" x="3967163" y="5735638"/>
          <p14:tracePt t="35744" x="4017963" y="5694363"/>
          <p14:tracePt t="35752" x="4052888" y="5676900"/>
          <p14:tracePt t="35760" x="4078288" y="5651500"/>
          <p14:tracePt t="35768" x="4103688" y="5641975"/>
          <p14:tracePt t="35776" x="4146550" y="5600700"/>
          <p14:tracePt t="35784" x="4171950" y="5591175"/>
          <p14:tracePt t="35792" x="4179888" y="5591175"/>
          <p14:tracePt t="35800" x="4197350" y="5565775"/>
          <p14:tracePt t="35808" x="4205288" y="5565775"/>
          <p14:tracePt t="35816" x="4214813" y="5557838"/>
          <p14:tracePt t="35832" x="4214813" y="5540375"/>
          <p14:tracePt t="35849" x="4222750" y="5532438"/>
          <p14:tracePt t="35856" x="4240213" y="5507038"/>
          <p14:tracePt t="35864" x="4240213" y="5497513"/>
          <p14:tracePt t="35882" x="4248150" y="5421313"/>
          <p14:tracePt t="35888" x="4265613" y="5370513"/>
          <p14:tracePt t="35896" x="4265613" y="5353050"/>
          <p14:tracePt t="35904" x="4265613" y="5327650"/>
          <p14:tracePt t="35912" x="4265613" y="5294313"/>
          <p14:tracePt t="35920" x="4265613" y="5268913"/>
          <p14:tracePt t="35928" x="4265613" y="5243513"/>
          <p14:tracePt t="35936" x="4265613" y="5218113"/>
          <p14:tracePt t="35944" x="4265613" y="5183188"/>
          <p14:tracePt t="35952" x="4265613" y="5175250"/>
          <p14:tracePt t="35960" x="4240213" y="5149850"/>
          <p14:tracePt t="35968" x="4230688" y="5116513"/>
          <p14:tracePt t="35976" x="4205288" y="5099050"/>
          <p14:tracePt t="35984" x="4197350" y="5073650"/>
          <p14:tracePt t="35992" x="4187825" y="5073650"/>
          <p14:tracePt t="36000" x="4171950" y="5048250"/>
          <p14:tracePt t="36008" x="4154488" y="5030788"/>
          <p14:tracePt t="36016" x="4146550" y="5013325"/>
          <p14:tracePt t="36024" x="4129088" y="4987925"/>
          <p14:tracePt t="36032" x="4111625" y="4972050"/>
          <p14:tracePt t="36040" x="4078288" y="4919663"/>
          <p14:tracePt t="36048" x="4027488" y="4886325"/>
          <p14:tracePt t="36056" x="3992563" y="4843463"/>
          <p14:tracePt t="36064" x="3976688" y="4827588"/>
          <p14:tracePt t="36072" x="3933825" y="4775200"/>
          <p14:tracePt t="36080" x="3890963" y="4733925"/>
          <p14:tracePt t="36088" x="3883025" y="4724400"/>
          <p14:tracePt t="36096" x="3865563" y="4708525"/>
          <p14:tracePt t="36104" x="3857625" y="4699000"/>
          <p14:tracePt t="36112" x="3848100" y="4691063"/>
          <p14:tracePt t="36120" x="3832225" y="4691063"/>
          <p14:tracePt t="36128" x="3814763" y="4673600"/>
          <p14:tracePt t="36136" x="3789363" y="4665663"/>
          <p14:tracePt t="36144" x="3771900" y="4657725"/>
          <p14:tracePt t="36152" x="3746500" y="4640263"/>
          <p14:tracePt t="36160" x="3738563" y="4640263"/>
          <p14:tracePt t="36168" x="3713163" y="4640263"/>
          <p14:tracePt t="36176" x="3687763" y="4630738"/>
          <p14:tracePt t="36184" x="3678238" y="4630738"/>
          <p14:tracePt t="36192" x="3644900" y="4630738"/>
          <p14:tracePt t="36200" x="3602038" y="4622800"/>
          <p14:tracePt t="36208" x="3586163" y="4622800"/>
          <p14:tracePt t="36216" x="3559175" y="4614863"/>
          <p14:tracePt t="36224" x="3533775" y="4614863"/>
          <p14:tracePt t="36232" x="3508375" y="4614863"/>
          <p14:tracePt t="36240" x="3482975" y="4614863"/>
          <p14:tracePt t="36248" x="3475038" y="4614863"/>
          <p14:tracePt t="36264" x="3449638" y="4614863"/>
          <p14:tracePt t="36272" x="3441700" y="4614863"/>
          <p14:tracePt t="36280" x="3414713" y="4614863"/>
          <p14:tracePt t="36288" x="3406775" y="4614863"/>
          <p14:tracePt t="36296" x="3373438" y="4614863"/>
          <p14:tracePt t="36304" x="3348038" y="4614863"/>
          <p14:tracePt t="36312" x="3338513" y="4614863"/>
          <p14:tracePt t="36320" x="3287713" y="4630738"/>
          <p14:tracePt t="36328" x="3262313" y="4640263"/>
          <p14:tracePt t="36336" x="3228975" y="4648200"/>
          <p14:tracePt t="36344" x="3219450" y="4648200"/>
          <p14:tracePt t="36352" x="3194050" y="4673600"/>
          <p14:tracePt t="36360" x="3186113" y="4673600"/>
          <p14:tracePt t="36368" x="3152775" y="4683125"/>
          <p14:tracePt t="36376" x="3135313" y="4691063"/>
          <p14:tracePt t="36384" x="3127375" y="4691063"/>
          <p14:tracePt t="36392" x="3100388" y="4699000"/>
          <p14:tracePt t="36400" x="3092450" y="4699000"/>
          <p14:tracePt t="36408" x="3067050" y="4708525"/>
          <p14:tracePt t="36416" x="3041650" y="4716463"/>
          <p14:tracePt t="36424" x="3016250" y="4724400"/>
          <p14:tracePt t="36432" x="3016250" y="4733925"/>
          <p14:tracePt t="36456" x="3008313" y="4733925"/>
          <p14:tracePt t="36464" x="2982913" y="4749800"/>
          <p14:tracePt t="36472" x="2965450" y="4767263"/>
          <p14:tracePt t="36480" x="2940050" y="4792663"/>
          <p14:tracePt t="36488" x="2914650" y="4810125"/>
          <p14:tracePt t="36496" x="2897188" y="4827588"/>
          <p14:tracePt t="36504" x="2879725" y="4835525"/>
          <p14:tracePt t="36512" x="2871788" y="4843463"/>
          <p14:tracePt t="36520" x="2846388" y="4868863"/>
          <p14:tracePt t="36528" x="2828925" y="4886325"/>
          <p14:tracePt t="36536" x="2820988" y="4911725"/>
          <p14:tracePt t="36544" x="2803525" y="4937125"/>
          <p14:tracePt t="36552" x="2795588" y="4954588"/>
          <p14:tracePt t="36560" x="2786063" y="4997450"/>
          <p14:tracePt t="36568" x="2778125" y="5048250"/>
          <p14:tracePt t="36576" x="2760663" y="5081588"/>
          <p14:tracePt t="36584" x="2752725" y="5124450"/>
          <p14:tracePt t="36592" x="2752725" y="5175250"/>
          <p14:tracePt t="36600" x="2752725" y="5200650"/>
          <p14:tracePt t="36608" x="2752725" y="5235575"/>
          <p14:tracePt t="36616" x="2752725" y="5260975"/>
          <p14:tracePt t="36624" x="2760663" y="5311775"/>
          <p14:tracePt t="36632" x="2795588" y="5362575"/>
          <p14:tracePt t="36640" x="2820988" y="5387975"/>
          <p14:tracePt t="36648" x="2838450" y="5405438"/>
          <p14:tracePt t="36656" x="2879725" y="5430838"/>
          <p14:tracePt t="36664" x="2914650" y="5472113"/>
          <p14:tracePt t="36672" x="2947988" y="5489575"/>
          <p14:tracePt t="36680" x="2998788" y="5507038"/>
          <p14:tracePt t="36688" x="3033713" y="5524500"/>
          <p14:tracePt t="36696" x="3092450" y="5540375"/>
          <p14:tracePt t="36704" x="3168650" y="5575300"/>
          <p14:tracePt t="36712" x="3228975" y="5600700"/>
          <p14:tracePt t="36720" x="3297238" y="5626100"/>
          <p14:tracePt t="36728" x="3381375" y="5651500"/>
          <p14:tracePt t="36736" x="3475038" y="5684838"/>
          <p14:tracePt t="36744" x="3586163" y="5694363"/>
          <p14:tracePt t="36752" x="3729038" y="5702300"/>
          <p14:tracePt t="36760" x="3840163" y="5702300"/>
          <p14:tracePt t="36768" x="3976688" y="5702300"/>
          <p14:tracePt t="36776" x="4103688" y="5702300"/>
          <p14:tracePt t="36784" x="4222750" y="5702300"/>
          <p14:tracePt t="36792" x="4341813" y="5702300"/>
          <p14:tracePt t="36800" x="4418013" y="5702300"/>
          <p14:tracePt t="36808" x="4460875" y="5702300"/>
          <p14:tracePt t="36816" x="4494213" y="5684838"/>
          <p14:tracePt t="36824" x="4511675" y="5668963"/>
          <p14:tracePt t="36832" x="4519613" y="5651500"/>
          <p14:tracePt t="36840" x="4529138" y="5608638"/>
          <p14:tracePt t="36848" x="4545013" y="5557838"/>
          <p14:tracePt t="36856" x="4562475" y="5497513"/>
          <p14:tracePt t="36864" x="4562475" y="5438775"/>
          <p14:tracePt t="36872" x="4570413" y="5353050"/>
          <p14:tracePt t="36889" x="4621213" y="5218113"/>
          <p14:tracePt t="36896" x="4630738" y="5141913"/>
          <p14:tracePt t="36904" x="4630738" y="5099050"/>
          <p14:tracePt t="36912" x="4656138" y="5038725"/>
          <p14:tracePt t="36920" x="4656138" y="5005388"/>
          <p14:tracePt t="36928" x="4656138" y="4972050"/>
          <p14:tracePt t="36936" x="4656138" y="4954588"/>
          <p14:tracePt t="36944" x="4656138" y="4929188"/>
          <p14:tracePt t="36952" x="4638675" y="4894263"/>
          <p14:tracePt t="36960" x="4621213" y="4868863"/>
          <p14:tracePt t="36968" x="4605338" y="4843463"/>
          <p14:tracePt t="36976" x="4579938" y="4810125"/>
          <p14:tracePt t="36984" x="4562475" y="4784725"/>
          <p14:tracePt t="36992" x="4529138" y="4759325"/>
          <p14:tracePt t="37000" x="4494213" y="4733925"/>
          <p14:tracePt t="37008" x="4451350" y="4699000"/>
          <p14:tracePt t="37016" x="4400550" y="4665663"/>
          <p14:tracePt t="37024" x="4375150" y="4640263"/>
          <p14:tracePt t="37032" x="4324350" y="4614863"/>
          <p14:tracePt t="37040" x="4265613" y="4572000"/>
          <p14:tracePt t="37048" x="4205288" y="4546600"/>
          <p14:tracePt t="37056" x="4171950" y="4513263"/>
          <p14:tracePt t="37064" x="4146550" y="4503738"/>
          <p14:tracePt t="37072" x="4095750" y="4470400"/>
          <p14:tracePt t="37080" x="4044950" y="4460875"/>
          <p14:tracePt t="37088" x="4002088" y="4452938"/>
          <p14:tracePt t="37096" x="3959225" y="4445000"/>
          <p14:tracePt t="37104" x="3890963" y="4410075"/>
          <p14:tracePt t="37112" x="3857625" y="4410075"/>
          <p14:tracePt t="37120" x="3832225" y="4402138"/>
          <p14:tracePt t="37128" x="3771900" y="4394200"/>
          <p14:tracePt t="37136" x="3721100" y="4376738"/>
          <p14:tracePt t="37144" x="3662363" y="4376738"/>
          <p14:tracePt t="37152" x="3594100" y="4368800"/>
          <p14:tracePt t="37160" x="3533775" y="4368800"/>
          <p14:tracePt t="37168" x="3457575" y="4368800"/>
          <p14:tracePt t="37176" x="3441700" y="4359275"/>
          <p14:tracePt t="37184" x="3398838" y="4359275"/>
          <p14:tracePt t="37192" x="3381375" y="4359275"/>
          <p14:tracePt t="37200" x="3348038" y="4359275"/>
          <p14:tracePt t="37208" x="3305175" y="4359275"/>
          <p14:tracePt t="37216" x="3279775" y="4359275"/>
          <p14:tracePt t="37224" x="3236913" y="4359275"/>
          <p14:tracePt t="37232" x="3211513" y="4359275"/>
          <p14:tracePt t="37240" x="3178175" y="4368800"/>
          <p14:tracePt t="37248" x="3152775" y="4368800"/>
          <p14:tracePt t="37256" x="3143250" y="4376738"/>
          <p14:tracePt t="37264" x="3109913" y="4384675"/>
          <p14:tracePt t="37272" x="3067050" y="4410075"/>
          <p14:tracePt t="37280" x="3049588" y="4419600"/>
          <p14:tracePt t="37288" x="3024188" y="4427538"/>
          <p14:tracePt t="37296" x="2973388" y="4452938"/>
          <p14:tracePt t="37304" x="2940050" y="4478338"/>
          <p14:tracePt t="37312" x="2914650" y="4495800"/>
          <p14:tracePt t="37320" x="2889250" y="4521200"/>
          <p14:tracePt t="37328" x="2854325" y="4546600"/>
          <p14:tracePt t="37336" x="2803525" y="4572000"/>
          <p14:tracePt t="37344" x="2795588" y="4579938"/>
          <p14:tracePt t="37352" x="2752725" y="4622800"/>
          <p14:tracePt t="37360" x="2744788" y="4640263"/>
          <p14:tracePt t="37368" x="2719388" y="4665663"/>
          <p14:tracePt t="37376" x="2684463" y="4716463"/>
          <p14:tracePt t="37384" x="2668588" y="4741863"/>
          <p14:tracePt t="37392" x="2659063" y="4767263"/>
          <p14:tracePt t="37400" x="2641600" y="4784725"/>
          <p14:tracePt t="37408" x="2633663" y="4818063"/>
          <p14:tracePt t="37416" x="2590800" y="4886325"/>
          <p14:tracePt t="37424" x="2582863" y="4903788"/>
          <p14:tracePt t="37440" x="2582863" y="4937125"/>
          <p14:tracePt t="37448" x="2574925" y="4962525"/>
          <p14:tracePt t="37456" x="2574925" y="4979988"/>
          <p14:tracePt t="37464" x="2574925" y="5022850"/>
          <p14:tracePt t="37472" x="2574925" y="5048250"/>
          <p14:tracePt t="37480" x="2574925" y="5056188"/>
          <p14:tracePt t="37488" x="2574925" y="5081588"/>
          <p14:tracePt t="37496" x="2574925" y="5099050"/>
          <p14:tracePt t="37504" x="2574925" y="5124450"/>
          <p14:tracePt t="37512" x="2574925" y="5149850"/>
          <p14:tracePt t="37520" x="2590800" y="5175250"/>
          <p14:tracePt t="37528" x="2600325" y="5200650"/>
          <p14:tracePt t="37536" x="2625725" y="5235575"/>
          <p14:tracePt t="37544" x="2625725" y="5243513"/>
          <p14:tracePt t="37552" x="2659063" y="5276850"/>
          <p14:tracePt t="37560" x="2668588" y="5294313"/>
          <p14:tracePt t="37568" x="2701925" y="5302250"/>
          <p14:tracePt t="37576" x="2709863" y="5311775"/>
          <p14:tracePt t="37584" x="2719388" y="5327650"/>
          <p14:tracePt t="37592" x="2744788" y="5345113"/>
          <p14:tracePt t="37600" x="2752725" y="5370513"/>
          <p14:tracePt t="37608" x="2803525" y="5395913"/>
          <p14:tracePt t="37616" x="2838450" y="5430838"/>
          <p14:tracePt t="37624" x="2871788" y="5456238"/>
          <p14:tracePt t="37632" x="2889250" y="5464175"/>
          <p14:tracePt t="37640" x="2930525" y="5472113"/>
          <p14:tracePt t="37648" x="2955925" y="5497513"/>
          <p14:tracePt t="37656" x="2990850" y="5507038"/>
          <p14:tracePt t="37664" x="3024188" y="5532438"/>
          <p14:tracePt t="37672" x="3041650" y="5532438"/>
          <p14:tracePt t="37680" x="3049588" y="5532438"/>
          <p14:tracePt t="37688" x="3067050" y="5540375"/>
          <p14:tracePt t="37696" x="3084513" y="5540375"/>
          <p14:tracePt t="37720" x="3100388" y="5540375"/>
          <p14:tracePt t="37728" x="3109913" y="5540375"/>
          <p14:tracePt t="37744" x="3117850" y="5540375"/>
          <p14:tracePt t="37760" x="3135313" y="5540375"/>
          <p14:tracePt t="38024" x="3143250" y="5540375"/>
          <p14:tracePt t="39016" x="3152775" y="5540375"/>
          <p14:tracePt t="40616" x="3160713" y="5540375"/>
          <p14:tracePt t="41048" x="3168650" y="5540375"/>
          <p14:tracePt t="41056" x="3178175" y="5540375"/>
          <p14:tracePt t="41088" x="3194050" y="5540375"/>
          <p14:tracePt t="41104" x="3203575" y="5540375"/>
          <p14:tracePt t="41128" x="3211513" y="5540375"/>
          <p14:tracePt t="41208" x="3219450" y="5540375"/>
          <p14:tracePt t="41224" x="3228975" y="5540375"/>
          <p14:tracePt t="41272" x="3236913" y="5540375"/>
          <p14:tracePt t="41288" x="3244850" y="5540375"/>
          <p14:tracePt t="41296" x="3254375" y="5540375"/>
          <p14:tracePt t="41304" x="3262313" y="5540375"/>
          <p14:tracePt t="41320" x="3270250" y="5540375"/>
          <p14:tracePt t="41352" x="3287713" y="5540375"/>
          <p14:tracePt t="41368" x="3297238" y="5540375"/>
          <p14:tracePt t="41416" x="3313113" y="5532438"/>
          <p14:tracePt t="41424" x="3338513" y="5524500"/>
          <p14:tracePt t="41440" x="3355975" y="5514975"/>
          <p14:tracePt t="41464" x="3363913" y="5514975"/>
          <p14:tracePt t="41488" x="3373438" y="5514975"/>
          <p14:tracePt t="41528" x="3381375" y="5507038"/>
          <p14:tracePt t="41776" x="3389313" y="5507038"/>
          <p14:tracePt t="41784" x="3406775" y="5507038"/>
          <p14:tracePt t="41792" x="3441700" y="5497513"/>
          <p14:tracePt t="41800" x="3482975" y="5489575"/>
          <p14:tracePt t="41808" x="3533775" y="5472113"/>
          <p14:tracePt t="41816" x="3576638" y="5464175"/>
          <p14:tracePt t="41824" x="3602038" y="5456238"/>
          <p14:tracePt t="41832" x="3619500" y="5446713"/>
          <p14:tracePt t="41840" x="3652838" y="5438775"/>
          <p14:tracePt t="41848" x="3670300" y="5421313"/>
          <p14:tracePt t="41856" x="3703638" y="5405438"/>
          <p14:tracePt t="41864" x="3738563" y="5395913"/>
          <p14:tracePt t="41884" x="3789363" y="5380038"/>
          <p14:tracePt t="41888" x="3806825" y="5370513"/>
          <p14:tracePt t="41896" x="3840163" y="5370513"/>
          <p14:tracePt t="41904" x="3857625" y="5370513"/>
          <p14:tracePt t="41912" x="3900488" y="5362575"/>
          <p14:tracePt t="41920" x="3959225" y="5362575"/>
          <p14:tracePt t="41928" x="4002088" y="5353050"/>
          <p14:tracePt t="41936" x="4060825" y="5345113"/>
          <p14:tracePt t="41944" x="4086225" y="5337175"/>
          <p14:tracePt t="41952" x="4121150" y="5327650"/>
          <p14:tracePt t="41968" x="4129088" y="5327650"/>
          <p14:tracePt t="41976" x="4154488" y="5327650"/>
          <p14:tracePt t="42328" x="4162425" y="5327650"/>
          <p14:tracePt t="42336" x="4171950" y="5319713"/>
          <p14:tracePt t="42360" x="4179888" y="5319713"/>
          <p14:tracePt t="42888" x="4187825" y="5319713"/>
          <p14:tracePt t="43032" x="4230688" y="5294313"/>
          <p14:tracePt t="43040" x="4240213" y="5268913"/>
          <p14:tracePt t="43048" x="4273550" y="5243513"/>
          <p14:tracePt t="43056" x="4324350" y="5200650"/>
          <p14:tracePt t="43064" x="4384675" y="5157788"/>
          <p14:tracePt t="43072" x="4435475" y="5124450"/>
          <p14:tracePt t="43080" x="4486275" y="5056188"/>
          <p14:tracePt t="43088" x="4537075" y="5005388"/>
          <p14:tracePt t="43096" x="4579938" y="4929188"/>
          <p14:tracePt t="43104" x="4646613" y="4818063"/>
          <p14:tracePt t="43112" x="4706938" y="4716463"/>
          <p14:tracePt t="43120" x="4757738" y="4597400"/>
          <p14:tracePt t="43128" x="4800600" y="4486275"/>
          <p14:tracePt t="43136" x="4833938" y="4351338"/>
          <p14:tracePt t="43144" x="4884738" y="4240213"/>
          <p14:tracePt t="43152" x="4945063" y="4121150"/>
          <p14:tracePt t="43160" x="5003800" y="3986213"/>
          <p14:tracePt t="43168" x="5046663" y="3867150"/>
          <p14:tracePt t="43176" x="5072063" y="3798888"/>
          <p14:tracePt t="43184" x="5106988" y="3722688"/>
          <p14:tracePt t="43192" x="5148263" y="3646488"/>
          <p14:tracePt t="43200" x="5165725" y="3578225"/>
          <p14:tracePt t="43208" x="5208588" y="3517900"/>
          <p14:tracePt t="43216" x="5224463" y="3484563"/>
          <p14:tracePt t="43224" x="5267325" y="3433763"/>
          <p14:tracePt t="43232" x="5310188" y="3382963"/>
          <p14:tracePt t="43240" x="5327650" y="3355975"/>
          <p14:tracePt t="43248" x="5360988" y="3305175"/>
          <p14:tracePt t="43256" x="5411788" y="3221038"/>
          <p14:tracePt t="43264" x="5462588" y="3127375"/>
          <p14:tracePt t="43272" x="5513388" y="3025775"/>
          <p14:tracePt t="43280" x="5556250" y="2949575"/>
          <p14:tracePt t="43288" x="5591175" y="2855913"/>
          <p14:tracePt t="43296" x="5632450" y="2752725"/>
          <p14:tracePt t="43304" x="5657850" y="2693988"/>
          <p14:tracePt t="43312" x="5683250" y="2643188"/>
          <p14:tracePt t="43320" x="5700713" y="2592388"/>
          <p14:tracePt t="43328" x="5726113" y="2549525"/>
          <p14:tracePt t="43336" x="5743575" y="2516188"/>
          <p14:tracePt t="43352" x="5761038" y="2481263"/>
          <p14:tracePt t="43360" x="5776913" y="2463800"/>
          <p14:tracePt t="43368" x="5786438" y="2447925"/>
          <p14:tracePt t="43376" x="5811838" y="2422525"/>
          <p14:tracePt t="43384" x="5837238" y="2397125"/>
          <p14:tracePt t="43392" x="5853113" y="2387600"/>
          <p14:tracePt t="43400" x="5880100" y="2379663"/>
          <p14:tracePt t="43408" x="5913438" y="2344738"/>
          <p14:tracePt t="43416" x="5938838" y="2336800"/>
          <p14:tracePt t="43424" x="5956300" y="2311400"/>
          <p14:tracePt t="43432" x="5997575" y="2268538"/>
          <p14:tracePt t="43440" x="6024563" y="2252663"/>
          <p14:tracePt t="43448" x="6040438" y="2243138"/>
          <p14:tracePt t="43456" x="6049963" y="2217738"/>
          <p14:tracePt t="43464" x="6065838" y="2192338"/>
          <p14:tracePt t="43472" x="6075363" y="2184400"/>
          <p14:tracePt t="43480" x="6091238" y="2166938"/>
          <p14:tracePt t="43488" x="6100763" y="2149475"/>
          <p14:tracePt t="43504" x="6100763" y="2141538"/>
          <p14:tracePt t="43536" x="6108700" y="2141538"/>
          <p14:tracePt t="43776" x="6116638" y="2141538"/>
          <p14:tracePt t="43896" x="6126163" y="2141538"/>
          <p14:tracePt t="43904" x="6134100" y="2141538"/>
          <p14:tracePt t="43912" x="6167438" y="2141538"/>
          <p14:tracePt t="43920" x="6261100" y="2184400"/>
          <p14:tracePt t="43928" x="6338888" y="2227263"/>
          <p14:tracePt t="43936" x="6372225" y="2235200"/>
          <p14:tracePt t="43944" x="6430963" y="2278063"/>
          <p14:tracePt t="43952" x="6499225" y="2293938"/>
          <p14:tracePt t="43960" x="6559550" y="2328863"/>
          <p14:tracePt t="43968" x="6610350" y="2344738"/>
          <p14:tracePt t="43976" x="6669088" y="2379663"/>
          <p14:tracePt t="43984" x="6704013" y="2387600"/>
          <p14:tracePt t="43992" x="6745288" y="2397125"/>
          <p14:tracePt t="44000" x="6813550" y="2430463"/>
          <p14:tracePt t="44008" x="6889750" y="2473325"/>
          <p14:tracePt t="44016" x="6950075" y="2489200"/>
          <p14:tracePt t="44024" x="7026275" y="2506663"/>
          <p14:tracePt t="44032" x="7094538" y="2524125"/>
          <p14:tracePt t="44040" x="7170738" y="2549525"/>
          <p14:tracePt t="44048" x="7264400" y="2582863"/>
          <p14:tracePt t="44056" x="7307263" y="2592388"/>
          <p14:tracePt t="44064" x="7391400" y="2608263"/>
          <p14:tracePt t="44072" x="7459663" y="2633663"/>
          <p14:tracePt t="44080" x="7527925" y="2651125"/>
          <p14:tracePt t="44088" x="7578725" y="2660650"/>
          <p14:tracePt t="44096" x="7637463" y="2686050"/>
          <p14:tracePt t="44104" x="7680325" y="2693988"/>
          <p14:tracePt t="44112" x="7731125" y="2701925"/>
          <p14:tracePt t="44120" x="7766050" y="2701925"/>
          <p14:tracePt t="44128" x="7781925" y="2701925"/>
          <p14:tracePt t="44136" x="7824788" y="2711450"/>
          <p14:tracePt t="44144" x="7859713" y="2711450"/>
          <p14:tracePt t="44152" x="7893050" y="2711450"/>
          <p14:tracePt t="44160" x="7935913" y="2711450"/>
          <p14:tracePt t="44168" x="7977188" y="2711450"/>
          <p14:tracePt t="44176" x="8020050" y="2711450"/>
          <p14:tracePt t="44184" x="8080375" y="2711450"/>
          <p14:tracePt t="44192" x="8121650" y="2711450"/>
          <p14:tracePt t="44200" x="8164513" y="2711450"/>
          <p14:tracePt t="44208" x="8199438" y="2711450"/>
          <p14:tracePt t="44216" x="8240713" y="2711450"/>
          <p14:tracePt t="44224" x="8301038" y="2711450"/>
          <p14:tracePt t="44232" x="8359775" y="2711450"/>
          <p14:tracePt t="44240" x="8385175" y="2711450"/>
          <p14:tracePt t="44248" x="8420100" y="2711450"/>
          <p14:tracePt t="44256" x="8462963" y="2711450"/>
          <p14:tracePt t="44264" x="8496300" y="2711450"/>
          <p14:tracePt t="44272" x="8529638" y="2711450"/>
          <p14:tracePt t="44280" x="8555038" y="2711450"/>
          <p14:tracePt t="44288" x="8605838" y="2693988"/>
          <p14:tracePt t="44296" x="8648700" y="2693988"/>
          <p14:tracePt t="44304" x="8699500" y="2676525"/>
          <p14:tracePt t="44312" x="8742363" y="2668588"/>
          <p14:tracePt t="44320" x="8767763" y="2660650"/>
          <p14:tracePt t="44328" x="8793163" y="2651125"/>
          <p14:tracePt t="44336" x="8828088" y="2633663"/>
          <p14:tracePt t="44344" x="8853488" y="2625725"/>
          <p14:tracePt t="44352" x="8921750" y="2600325"/>
          <p14:tracePt t="44360" x="8929688" y="2592388"/>
          <p14:tracePt t="44368" x="8963025" y="2582863"/>
          <p14:tracePt t="44376" x="8997950" y="2574925"/>
          <p14:tracePt t="44384" x="9048750" y="2549525"/>
          <p14:tracePt t="44392" x="9082088" y="2541588"/>
          <p14:tracePt t="44400" x="9142413" y="2506663"/>
          <p14:tracePt t="44408" x="9175750" y="2489200"/>
          <p14:tracePt t="44416" x="9244013" y="2463800"/>
          <p14:tracePt t="44424" x="9261475" y="2463800"/>
          <p14:tracePt t="44432" x="9286875" y="2447925"/>
          <p14:tracePt t="44440" x="9328150" y="2430463"/>
          <p14:tracePt t="44448" x="9371013" y="2413000"/>
          <p14:tracePt t="44456" x="9413875" y="2387600"/>
          <p14:tracePt t="44464" x="9464675" y="2371725"/>
          <p14:tracePt t="44472" x="9490075" y="2354263"/>
          <p14:tracePt t="44480" x="9532938" y="2344738"/>
          <p14:tracePt t="44488" x="9550400" y="2328863"/>
          <p14:tracePt t="44496" x="9566275" y="2319338"/>
          <p14:tracePt t="44504" x="9591675" y="2311400"/>
          <p14:tracePt t="44512" x="9617075" y="2293938"/>
          <p14:tracePt t="44520" x="9652000" y="2286000"/>
          <p14:tracePt t="44528" x="9667875" y="2278063"/>
          <p14:tracePt t="44536" x="9702800" y="2260600"/>
          <p14:tracePt t="44544" x="9728200" y="2235200"/>
          <p14:tracePt t="44552" x="9745663" y="2227263"/>
          <p14:tracePt t="44560" x="9779000" y="2200275"/>
          <p14:tracePt t="44568" x="9812338" y="2184400"/>
          <p14:tracePt t="44576" x="9839325" y="2159000"/>
          <p14:tracePt t="44584" x="9864725" y="2141538"/>
          <p14:tracePt t="44592" x="9880600" y="2116138"/>
          <p14:tracePt t="44600" x="9906000" y="2090738"/>
          <p14:tracePt t="44608" x="9923463" y="2073275"/>
          <p14:tracePt t="44616" x="9940925" y="2022475"/>
          <p14:tracePt t="44624" x="9966325" y="1989138"/>
          <p14:tracePt t="44632" x="9974263" y="1963738"/>
          <p14:tracePt t="44640" x="9991725" y="1938338"/>
          <p14:tracePt t="44648" x="9991725" y="1920875"/>
          <p14:tracePt t="44656" x="9999663" y="1903413"/>
          <p14:tracePt t="44664" x="9999663" y="1895475"/>
          <p14:tracePt t="44672" x="9999663" y="1878013"/>
          <p14:tracePt t="44680" x="9999663" y="1870075"/>
          <p14:tracePt t="44688" x="9999663" y="1852613"/>
          <p14:tracePt t="44696" x="9999663" y="1827213"/>
          <p14:tracePt t="44704" x="9999663" y="1819275"/>
          <p14:tracePt t="44712" x="9999663" y="1801813"/>
          <p14:tracePt t="44720" x="9999663" y="1776413"/>
          <p14:tracePt t="44728" x="9999663" y="1741488"/>
          <p14:tracePt t="44736" x="9983788" y="1725613"/>
          <p14:tracePt t="44744" x="9966325" y="1690688"/>
          <p14:tracePt t="44752" x="9948863" y="1665288"/>
          <p14:tracePt t="44760" x="9931400" y="1639888"/>
          <p14:tracePt t="44768" x="9906000" y="1606550"/>
          <p14:tracePt t="44776" x="9890125" y="1589088"/>
          <p14:tracePt t="44784" x="9872663" y="1563688"/>
          <p14:tracePt t="44792" x="9864725" y="1563688"/>
          <p14:tracePt t="44800" x="9839325" y="1546225"/>
          <p14:tracePt t="44808" x="9821863" y="1538288"/>
          <p14:tracePt t="44816" x="9796463" y="1530350"/>
          <p14:tracePt t="44824" x="9761538" y="1512888"/>
          <p14:tracePt t="44832" x="9745663" y="1495425"/>
          <p14:tracePt t="44840" x="9710738" y="1477963"/>
          <p14:tracePt t="44848" x="9677400" y="1470025"/>
          <p14:tracePt t="44856" x="9667875" y="1470025"/>
          <p14:tracePt t="44864" x="9652000" y="1452563"/>
          <p14:tracePt t="44884" x="9642475" y="1444625"/>
          <p14:tracePt t="44888" x="9634538" y="1444625"/>
          <p14:tracePt t="44896" x="9617075" y="1444625"/>
          <p14:tracePt t="44904" x="9591675" y="1444625"/>
          <p14:tracePt t="44912" x="9558338" y="1436688"/>
          <p14:tracePt t="44920" x="9532938" y="1419225"/>
          <p14:tracePt t="44928" x="9515475" y="1419225"/>
          <p14:tracePt t="44936" x="9482138" y="1411288"/>
          <p14:tracePt t="44944" x="9439275" y="1411288"/>
          <p14:tracePt t="44952" x="9388475" y="1401763"/>
          <p14:tracePt t="44960" x="9345613" y="1401763"/>
          <p14:tracePt t="44968" x="9244013" y="1401763"/>
          <p14:tracePt t="44976" x="9175750" y="1376363"/>
          <p14:tracePt t="44984" x="9099550" y="1368425"/>
          <p14:tracePt t="44992" x="9056688" y="1360488"/>
          <p14:tracePt t="45000" x="8997950" y="1360488"/>
          <p14:tracePt t="45008" x="8980488" y="1350963"/>
          <p14:tracePt t="45016" x="8947150" y="1350963"/>
          <p14:tracePt t="45032" x="8929688" y="1350963"/>
          <p14:tracePt t="45040" x="8921750" y="1350963"/>
          <p14:tracePt t="45048" x="8912225" y="1350963"/>
          <p14:tracePt t="45056" x="8894763" y="1350963"/>
          <p14:tracePt t="45064" x="8878888" y="1350963"/>
          <p14:tracePt t="45072" x="8843963" y="1350963"/>
          <p14:tracePt t="45080" x="8802688" y="1350963"/>
          <p14:tracePt t="45088" x="8742363" y="1368425"/>
          <p14:tracePt t="45096" x="8691563" y="1376363"/>
          <p14:tracePt t="45104" x="8658225" y="1385888"/>
          <p14:tracePt t="45111" x="8623300" y="1411288"/>
          <p14:tracePt t="45120" x="8572500" y="1427163"/>
          <p14:tracePt t="45128" x="8564563" y="1436688"/>
          <p14:tracePt t="45136" x="8529638" y="1462088"/>
          <p14:tracePt t="45144" x="8513763" y="1470025"/>
          <p14:tracePt t="45152" x="8496300" y="1477963"/>
          <p14:tracePt t="45160" x="8478838" y="1495425"/>
          <p14:tracePt t="45176" x="8462963" y="1504950"/>
          <p14:tracePt t="45184" x="8453438" y="1512888"/>
          <p14:tracePt t="45192" x="8420100" y="1538288"/>
          <p14:tracePt t="45200" x="8394700" y="1546225"/>
          <p14:tracePt t="45208" x="8377238" y="1563688"/>
          <p14:tracePt t="45216" x="8351838" y="1581150"/>
          <p14:tracePt t="45224" x="8326438" y="1606550"/>
          <p14:tracePt t="45232" x="8308975" y="1631950"/>
          <p14:tracePt t="45240" x="8291513" y="1665288"/>
          <p14:tracePt t="45248" x="8283575" y="1690688"/>
          <p14:tracePt t="45256" x="8258175" y="1725613"/>
          <p14:tracePt t="45264" x="8258175" y="1741488"/>
          <p14:tracePt t="45272" x="8240713" y="1766888"/>
          <p14:tracePt t="45280" x="8224838" y="1801813"/>
          <p14:tracePt t="45288" x="8224838" y="1819275"/>
          <p14:tracePt t="45296" x="8215313" y="1844675"/>
          <p14:tracePt t="45304" x="8207375" y="1885950"/>
          <p14:tracePt t="45312" x="8207375" y="1903413"/>
          <p14:tracePt t="45320" x="8207375" y="1938338"/>
          <p14:tracePt t="45328" x="8207375" y="1971675"/>
          <p14:tracePt t="45336" x="8207375" y="2005013"/>
          <p14:tracePt t="45344" x="8207375" y="2014538"/>
          <p14:tracePt t="45352" x="8207375" y="2047875"/>
          <p14:tracePt t="45360" x="8207375" y="2065338"/>
          <p14:tracePt t="45368" x="8207375" y="2090738"/>
          <p14:tracePt t="45376" x="8207375" y="2116138"/>
          <p14:tracePt t="45384" x="8207375" y="2133600"/>
          <p14:tracePt t="45392" x="8207375" y="2149475"/>
          <p14:tracePt t="45400" x="8215313" y="2200275"/>
          <p14:tracePt t="45408" x="8215313" y="2209800"/>
          <p14:tracePt t="45416" x="8224838" y="2217738"/>
          <p14:tracePt t="45424" x="8224838" y="2235200"/>
          <p14:tracePt t="45432" x="8224838" y="2243138"/>
          <p14:tracePt t="45440" x="8232775" y="2252663"/>
          <p14:tracePt t="45448" x="8240713" y="2268538"/>
          <p14:tracePt t="45456" x="8250238" y="2278063"/>
          <p14:tracePt t="45464" x="8250238" y="2286000"/>
          <p14:tracePt t="45472" x="8258175" y="2286000"/>
          <p14:tracePt t="45488" x="8266113" y="2293938"/>
          <p14:tracePt t="45496" x="8266113" y="2303463"/>
          <p14:tracePt t="45504" x="8275638" y="2303463"/>
          <p14:tracePt t="45512" x="8283575" y="2303463"/>
          <p14:tracePt t="45520" x="8291513" y="2311400"/>
          <p14:tracePt t="45528" x="8308975" y="2319338"/>
          <p14:tracePt t="45536" x="8343900" y="2336800"/>
          <p14:tracePt t="45544" x="8369300" y="2344738"/>
          <p14:tracePt t="45552" x="8410575" y="2354263"/>
          <p14:tracePt t="45560" x="8453438" y="2354263"/>
          <p14:tracePt t="45568" x="8488363" y="2362200"/>
          <p14:tracePt t="45576" x="8521700" y="2379663"/>
          <p14:tracePt t="45584" x="8547100" y="2379663"/>
          <p14:tracePt t="45592" x="8555038" y="2379663"/>
          <p14:tracePt t="45600" x="8589963" y="2379663"/>
          <p14:tracePt t="45608" x="8605838" y="2379663"/>
          <p14:tracePt t="45624" x="8623300" y="2379663"/>
          <p14:tracePt t="45792" x="8632825" y="2387600"/>
          <p14:tracePt t="45800" x="8623300" y="2387600"/>
          <p14:tracePt t="45808" x="8589963" y="2387600"/>
          <p14:tracePt t="45816" x="8539163" y="2387600"/>
          <p14:tracePt t="45824" x="8453438" y="2387600"/>
          <p14:tracePt t="45832" x="8369300" y="2387600"/>
          <p14:tracePt t="45840" x="8266113" y="2387600"/>
          <p14:tracePt t="45848" x="8164513" y="2379663"/>
          <p14:tracePt t="45856" x="8054975" y="2362200"/>
          <p14:tracePt t="45864" x="7951788" y="2362200"/>
          <p14:tracePt t="45872" x="7850188" y="2328863"/>
          <p14:tracePt t="45890" x="7731125" y="2303463"/>
          <p14:tracePt t="45896" x="7697788" y="2293938"/>
          <p14:tracePt t="45904" x="7654925" y="2293938"/>
          <p14:tracePt t="45912" x="7621588" y="2278063"/>
          <p14:tracePt t="45920" x="7578725" y="2278063"/>
          <p14:tracePt t="45928" x="7553325" y="2268538"/>
          <p14:tracePt t="45936" x="7477125" y="2252663"/>
          <p14:tracePt t="45944" x="7416800" y="2252663"/>
          <p14:tracePt t="45952" x="7315200" y="2227263"/>
          <p14:tracePt t="45960" x="7246938" y="2217738"/>
          <p14:tracePt t="45968" x="7145338" y="2209800"/>
          <p14:tracePt t="45976" x="7018338" y="2192338"/>
          <p14:tracePt t="45984" x="6881813" y="2159000"/>
          <p14:tracePt t="45992" x="6745288" y="2159000"/>
          <p14:tracePt t="46000" x="6600825" y="2149475"/>
          <p14:tracePt t="46008" x="6456363" y="2098675"/>
          <p14:tracePt t="46016" x="6311900" y="2073275"/>
          <p14:tracePt t="46024" x="6202363" y="2055813"/>
          <p14:tracePt t="46032" x="6100763" y="2039938"/>
          <p14:tracePt t="46040" x="6015038" y="2030413"/>
          <p14:tracePt t="46048" x="5921375" y="2022475"/>
          <p14:tracePt t="46056" x="5837238" y="1997075"/>
          <p14:tracePt t="46064" x="5751513" y="1989138"/>
          <p14:tracePt t="46072" x="5632450" y="1971675"/>
          <p14:tracePt t="46080" x="5522913" y="1963738"/>
          <p14:tracePt t="46088" x="5421313" y="1938338"/>
          <p14:tracePt t="46096" x="5335588" y="1938338"/>
          <p14:tracePt t="46104" x="5267325" y="1938338"/>
          <p14:tracePt t="46112" x="5165725" y="1938338"/>
          <p14:tracePt t="46120" x="5106988" y="1938338"/>
          <p14:tracePt t="46128" x="5046663" y="1938338"/>
          <p14:tracePt t="46136" x="5021263" y="1938338"/>
          <p14:tracePt t="46144" x="4962525" y="1946275"/>
          <p14:tracePt t="46152" x="4919663" y="1946275"/>
          <p14:tracePt t="46160" x="4876800" y="1954213"/>
          <p14:tracePt t="46168" x="4800600" y="1954213"/>
          <p14:tracePt t="46176" x="4757738" y="1963738"/>
          <p14:tracePt t="46184" x="4732338" y="1963738"/>
          <p14:tracePt t="46192" x="4706938" y="1963738"/>
          <p14:tracePt t="46200" x="4664075" y="1979613"/>
          <p14:tracePt t="46208" x="4621213" y="1979613"/>
          <p14:tracePt t="46216" x="4605338" y="1979613"/>
          <p14:tracePt t="46224" x="4587875" y="1989138"/>
          <p14:tracePt t="46232" x="4579938" y="1989138"/>
          <p14:tracePt t="46240" x="4562475" y="1989138"/>
          <p14:tracePt t="46248" x="4554538" y="1989138"/>
          <p14:tracePt t="46256" x="4537075" y="1989138"/>
          <p14:tracePt t="46264" x="4519613" y="1989138"/>
          <p14:tracePt t="46272" x="4486275" y="1997075"/>
          <p14:tracePt t="46280" x="4460875" y="2014538"/>
          <p14:tracePt t="46288" x="4418013" y="2014538"/>
          <p14:tracePt t="46296" x="4392613" y="2014538"/>
          <p14:tracePt t="46304" x="4384675" y="2014538"/>
          <p14:tracePt t="46312" x="4359275" y="2014538"/>
          <p14:tracePt t="46320" x="4349750" y="2014538"/>
          <p14:tracePt t="46328" x="4332288" y="2014538"/>
          <p14:tracePt t="46336" x="4316413" y="2022475"/>
          <p14:tracePt t="46352" x="4306888" y="2022475"/>
          <p14:tracePt t="46360" x="4291013" y="2022475"/>
          <p14:tracePt t="46368" x="4265613" y="2030413"/>
          <p14:tracePt t="46376" x="4256088" y="2030413"/>
          <p14:tracePt t="46384" x="4248150" y="2039938"/>
          <p14:tracePt t="46392" x="4230688" y="2039938"/>
          <p14:tracePt t="46400" x="4205288" y="2055813"/>
          <p14:tracePt t="46416" x="4179888" y="2065338"/>
          <p14:tracePt t="46424" x="4171950" y="2065338"/>
          <p14:tracePt t="46432" x="4154488" y="2065338"/>
          <p14:tracePt t="46440" x="4137025" y="2065338"/>
          <p14:tracePt t="46456" x="4111625" y="2073275"/>
          <p14:tracePt t="46464" x="4103688" y="2073275"/>
          <p14:tracePt t="46472" x="4070350" y="2082800"/>
          <p14:tracePt t="46480" x="4060825" y="2090738"/>
          <p14:tracePt t="46488" x="4044950" y="2090738"/>
          <p14:tracePt t="46496" x="4027488" y="2090738"/>
          <p14:tracePt t="46504" x="4017963" y="2098675"/>
          <p14:tracePt t="47768" x="4010025" y="2098675"/>
          <p14:tracePt t="47776" x="4010025" y="2116138"/>
          <p14:tracePt t="47784" x="4017963" y="2141538"/>
          <p14:tracePt t="47792" x="4052888" y="2174875"/>
          <p14:tracePt t="47800" x="4070350" y="2209800"/>
          <p14:tracePt t="47808" x="4095750" y="2243138"/>
          <p14:tracePt t="47816" x="4111625" y="2268538"/>
          <p14:tracePt t="47824" x="4137025" y="2303463"/>
          <p14:tracePt t="47832" x="4146550" y="2336800"/>
          <p14:tracePt t="47840" x="4171950" y="2371725"/>
          <p14:tracePt t="47848" x="4179888" y="2422525"/>
          <p14:tracePt t="47856" x="4187825" y="2438400"/>
          <p14:tracePt t="47864" x="4187825" y="2455863"/>
          <p14:tracePt t="47884" x="4214813" y="2506663"/>
          <p14:tracePt t="47888" x="4214813" y="2532063"/>
          <p14:tracePt t="47896" x="4222750" y="2557463"/>
          <p14:tracePt t="47904" x="4222750" y="2582863"/>
          <p14:tracePt t="47912" x="4222750" y="2625725"/>
          <p14:tracePt t="47920" x="4222750" y="2686050"/>
          <p14:tracePt t="47928" x="4222750" y="2736850"/>
          <p14:tracePt t="47936" x="4230688" y="2830513"/>
          <p14:tracePt t="47944" x="4240213" y="2889250"/>
          <p14:tracePt t="47952" x="4240213" y="2940050"/>
          <p14:tracePt t="47960" x="4256088" y="2990850"/>
          <p14:tracePt t="47968" x="4256088" y="3033713"/>
          <p14:tracePt t="47976" x="4273550" y="3094038"/>
          <p14:tracePt t="47984" x="4281488" y="3178175"/>
          <p14:tracePt t="47992" x="4281488" y="3228975"/>
          <p14:tracePt t="48000" x="4281488" y="3254375"/>
          <p14:tracePt t="48008" x="4291013" y="3289300"/>
          <p14:tracePt t="48016" x="4291013" y="3314700"/>
          <p14:tracePt t="48024" x="4291013" y="3355975"/>
          <p14:tracePt t="48032" x="4291013" y="3373438"/>
          <p14:tracePt t="48040" x="4291013" y="3408363"/>
          <p14:tracePt t="48048" x="4273550" y="3441700"/>
          <p14:tracePt t="48056" x="4248150" y="3543300"/>
          <p14:tracePt t="48064" x="4240213" y="3619500"/>
          <p14:tracePt t="48072" x="4205288" y="3738563"/>
          <p14:tracePt t="48080" x="4205288" y="3824288"/>
          <p14:tracePt t="48088" x="4197350" y="3892550"/>
          <p14:tracePt t="48096" x="4197350" y="3951288"/>
          <p14:tracePt t="48104" x="4179888" y="3994150"/>
          <p14:tracePt t="48112" x="4162425" y="4062413"/>
          <p14:tracePt t="48120" x="4154488" y="4121150"/>
          <p14:tracePt t="48128" x="4154488" y="4189413"/>
          <p14:tracePt t="48136" x="4146550" y="4224338"/>
          <p14:tracePt t="48144" x="4137025" y="4265613"/>
          <p14:tracePt t="48152" x="4121150" y="4316413"/>
          <p14:tracePt t="48160" x="4095750" y="4368800"/>
          <p14:tracePt t="48168" x="4095750" y="4394200"/>
          <p14:tracePt t="48176" x="4086225" y="4427538"/>
          <p14:tracePt t="48184" x="4070350" y="4460875"/>
          <p14:tracePt t="48192" x="4060825" y="4486275"/>
          <p14:tracePt t="48200" x="4052888" y="4521200"/>
          <p14:tracePt t="48208" x="4052888" y="4546600"/>
          <p14:tracePt t="48216" x="4044950" y="4572000"/>
          <p14:tracePt t="48224" x="4035425" y="4597400"/>
          <p14:tracePt t="48232" x="4017963" y="4622800"/>
          <p14:tracePt t="48240" x="4010025" y="4648200"/>
          <p14:tracePt t="48248" x="3992563" y="4665663"/>
          <p14:tracePt t="48256" x="3992563" y="4673600"/>
          <p14:tracePt t="48264" x="3984625" y="4699000"/>
          <p14:tracePt t="48272" x="3976688" y="4716463"/>
          <p14:tracePt t="48280" x="3967163" y="4733925"/>
          <p14:tracePt t="48288" x="3951288" y="4749800"/>
          <p14:tracePt t="48296" x="3941763" y="4775200"/>
          <p14:tracePt t="48304" x="3933825" y="4792663"/>
          <p14:tracePt t="48312" x="3933825" y="4810125"/>
          <p14:tracePt t="48320" x="3916363" y="4835525"/>
          <p14:tracePt t="48328" x="3908425" y="4852988"/>
          <p14:tracePt t="48344" x="3900488" y="4860925"/>
          <p14:tracePt t="48376" x="3900488" y="4868863"/>
          <p14:tracePt t="48920" x="3900488" y="4878388"/>
          <p14:tracePt t="48952" x="3900488" y="4886325"/>
          <p14:tracePt t="48968" x="3908425" y="4894263"/>
          <p14:tracePt t="48976" x="3941763" y="4903788"/>
          <p14:tracePt t="48984" x="3951288" y="4903788"/>
          <p14:tracePt t="48992" x="3992563" y="4903788"/>
          <p14:tracePt t="49000" x="4044950" y="4903788"/>
          <p14:tracePt t="49008" x="4129088" y="4868863"/>
          <p14:tracePt t="49016" x="4248150" y="4810125"/>
          <p14:tracePt t="49024" x="4367213" y="4749800"/>
          <p14:tracePt t="49032" x="4486275" y="4699000"/>
          <p14:tracePt t="49040" x="4579938" y="4657725"/>
          <p14:tracePt t="49048" x="4664075" y="4614863"/>
          <p14:tracePt t="49056" x="4740275" y="4554538"/>
          <p14:tracePt t="49064" x="4876800" y="4486275"/>
          <p14:tracePt t="49072" x="4970463" y="4427538"/>
          <p14:tracePt t="49080" x="5072063" y="4368800"/>
          <p14:tracePt t="49088" x="5148263" y="4325938"/>
          <p14:tracePt t="49096" x="5259388" y="4240213"/>
          <p14:tracePt t="49104" x="5353050" y="4164013"/>
          <p14:tracePt t="49112" x="5454650" y="4062413"/>
          <p14:tracePt t="49120" x="5548313" y="3968750"/>
          <p14:tracePt t="49128" x="5692775" y="3806825"/>
          <p14:tracePt t="49136" x="5845175" y="3619500"/>
          <p14:tracePt t="49144" x="6024563" y="3408363"/>
          <p14:tracePt t="49152" x="6151563" y="3305175"/>
          <p14:tracePt t="49160" x="6227763" y="3228975"/>
          <p14:tracePt t="49168" x="6338888" y="3144838"/>
          <p14:tracePt t="49176" x="6372225" y="3109913"/>
          <p14:tracePt t="49184" x="6423025" y="3076575"/>
          <p14:tracePt t="49192" x="6448425" y="3025775"/>
          <p14:tracePt t="49200" x="6473825" y="2982913"/>
          <p14:tracePt t="49208" x="6499225" y="2940050"/>
          <p14:tracePt t="49216" x="6524625" y="2906713"/>
          <p14:tracePt t="49224" x="6542088" y="2855913"/>
          <p14:tracePt t="49232" x="6575425" y="2820988"/>
          <p14:tracePt t="49240" x="6600825" y="2787650"/>
          <p14:tracePt t="49248" x="6610350" y="2752725"/>
          <p14:tracePt t="49256" x="6643688" y="2727325"/>
          <p14:tracePt t="49264" x="6669088" y="2676525"/>
          <p14:tracePt t="49272" x="6704013" y="2625725"/>
          <p14:tracePt t="49280" x="6745288" y="2557463"/>
          <p14:tracePt t="49288" x="6788150" y="2524125"/>
          <p14:tracePt t="49296" x="6813550" y="2498725"/>
          <p14:tracePt t="49304" x="6848475" y="2473325"/>
          <p14:tracePt t="49312" x="6889750" y="2430463"/>
          <p14:tracePt t="49320" x="6899275" y="2422525"/>
          <p14:tracePt t="49328" x="6932613" y="2405063"/>
          <p14:tracePt t="49336" x="6942138" y="2405063"/>
          <p14:tracePt t="49344" x="6975475" y="2371725"/>
          <p14:tracePt t="49352" x="6992938" y="2354263"/>
          <p14:tracePt t="49360" x="7018338" y="2344738"/>
          <p14:tracePt t="49368" x="7043738" y="2328863"/>
          <p14:tracePt t="49376" x="7051675" y="2328863"/>
          <p14:tracePt t="49384" x="7059613" y="2319338"/>
          <p14:tracePt t="49392" x="7077075" y="2319338"/>
          <p14:tracePt t="49400" x="7094538" y="2311400"/>
          <p14:tracePt t="49464" x="7112000" y="2319338"/>
          <p14:tracePt t="49472" x="7112000" y="2336800"/>
          <p14:tracePt t="49480" x="7119938" y="2371725"/>
          <p14:tracePt t="49488" x="7127875" y="2405063"/>
          <p14:tracePt t="49496" x="7145338" y="2430463"/>
          <p14:tracePt t="49504" x="7153275" y="2438400"/>
          <p14:tracePt t="49512" x="7162800" y="2463800"/>
          <p14:tracePt t="49520" x="7170738" y="2481263"/>
          <p14:tracePt t="49528" x="7178675" y="2489200"/>
          <p14:tracePt t="49536" x="7196138" y="2498725"/>
          <p14:tracePt t="49552" x="7196138" y="2506663"/>
          <p14:tracePt t="49568" x="7204075" y="2516188"/>
          <p14:tracePt t="49584" x="7213600" y="2516188"/>
          <p14:tracePt t="49640" x="7221538" y="2516188"/>
          <p14:tracePt t="49816" x="7229475" y="2516188"/>
          <p14:tracePt t="49912" x="7239000" y="2516188"/>
          <p14:tracePt t="50064" x="7246938" y="2516188"/>
          <p14:tracePt t="50072" x="7272338" y="2516188"/>
          <p14:tracePt t="50080" x="7307263" y="2532063"/>
          <p14:tracePt t="50088" x="7358063" y="2557463"/>
          <p14:tracePt t="50096" x="7400925" y="2566988"/>
          <p14:tracePt t="50104" x="7477125" y="2582863"/>
          <p14:tracePt t="50111" x="7527925" y="2600325"/>
          <p14:tracePt t="50120" x="7612063" y="2625725"/>
          <p14:tracePt t="50128" x="7672388" y="2633663"/>
          <p14:tracePt t="50136" x="7791450" y="2651125"/>
          <p14:tracePt t="50143" x="7859713" y="2668588"/>
          <p14:tracePt t="50152" x="7961313" y="2676525"/>
          <p14:tracePt t="50160" x="8045450" y="2693988"/>
          <p14:tracePt t="50168" x="8105775" y="2693988"/>
          <p14:tracePt t="50176" x="8189913" y="2693988"/>
          <p14:tracePt t="50184" x="8250238" y="2693988"/>
          <p14:tracePt t="50192" x="8291513" y="2693988"/>
          <p14:tracePt t="50200" x="8343900" y="2711450"/>
          <p14:tracePt t="50208" x="8385175" y="2711450"/>
          <p14:tracePt t="50216" x="8453438" y="2711450"/>
          <p14:tracePt t="50224" x="8488363" y="2719388"/>
          <p14:tracePt t="50232" x="8564563" y="2727325"/>
          <p14:tracePt t="50240" x="8648700" y="2736850"/>
          <p14:tracePt t="50248" x="8750300" y="2762250"/>
          <p14:tracePt t="50256" x="8818563" y="2762250"/>
          <p14:tracePt t="50264" x="8886825" y="2778125"/>
          <p14:tracePt t="50272" x="8929688" y="2778125"/>
          <p14:tracePt t="50279" x="8963025" y="2787650"/>
          <p14:tracePt t="50288" x="8988425" y="2787650"/>
          <p14:tracePt t="50296" x="9023350" y="2787650"/>
          <p14:tracePt t="50304" x="9048750" y="2787650"/>
          <p14:tracePt t="50311" x="9082088" y="2787650"/>
          <p14:tracePt t="50320" x="9099550" y="2787650"/>
          <p14:tracePt t="50328" x="9142413" y="2787650"/>
          <p14:tracePt t="50336" x="9167813" y="2787650"/>
          <p14:tracePt t="50344" x="9209088" y="2787650"/>
          <p14:tracePt t="50352" x="9244013" y="2787650"/>
          <p14:tracePt t="50360" x="9294813" y="2787650"/>
          <p14:tracePt t="50368" x="9302750" y="2787650"/>
          <p14:tracePt t="50392" x="9328150" y="2778125"/>
          <p14:tracePt t="50400" x="9337675" y="2762250"/>
          <p14:tracePt t="50408" x="9363075" y="2752725"/>
          <p14:tracePt t="50416" x="9380538" y="2736850"/>
          <p14:tracePt t="50424" x="9413875" y="2711450"/>
          <p14:tracePt t="50432" x="9439275" y="2676525"/>
          <p14:tracePt t="50440" x="9447213" y="2668588"/>
          <p14:tracePt t="50448" x="9464675" y="2643188"/>
          <p14:tracePt t="50456" x="9472613" y="2617788"/>
          <p14:tracePt t="50464" x="9490075" y="2582863"/>
          <p14:tracePt t="50472" x="9498013" y="2566988"/>
          <p14:tracePt t="50479" x="9515475" y="2541588"/>
          <p14:tracePt t="50488" x="9515475" y="2524125"/>
          <p14:tracePt t="50496" x="9515475" y="2489200"/>
          <p14:tracePt t="50504" x="9523413" y="2455863"/>
          <p14:tracePt t="50512" x="9523413" y="2413000"/>
          <p14:tracePt t="50520" x="9523413" y="2397125"/>
          <p14:tracePt t="50528" x="9523413" y="2379663"/>
          <p14:tracePt t="50536" x="9523413" y="2362200"/>
          <p14:tracePt t="50544" x="9498013" y="2311400"/>
          <p14:tracePt t="50552" x="9472613" y="2293938"/>
          <p14:tracePt t="50560" x="9464675" y="2278063"/>
          <p14:tracePt t="50568" x="9431338" y="2252663"/>
          <p14:tracePt t="50576" x="9421813" y="2243138"/>
          <p14:tracePt t="50584" x="9396413" y="2227263"/>
          <p14:tracePt t="50592" x="9353550" y="2200275"/>
          <p14:tracePt t="50600" x="9345613" y="2192338"/>
          <p14:tracePt t="50608" x="9294813" y="2174875"/>
          <p14:tracePt t="50616" x="9261475" y="2159000"/>
          <p14:tracePt t="50624" x="9226550" y="2149475"/>
          <p14:tracePt t="50632" x="9218613" y="2141538"/>
          <p14:tracePt t="50640" x="9150350" y="2141538"/>
          <p14:tracePt t="50648" x="9124950" y="2124075"/>
          <p14:tracePt t="50656" x="9056688" y="2124075"/>
          <p14:tracePt t="50664" x="9013825" y="2124075"/>
          <p14:tracePt t="50672" x="8972550" y="2124075"/>
          <p14:tracePt t="50680" x="8912225" y="2124075"/>
          <p14:tracePt t="50688" x="8904288" y="2124075"/>
          <p14:tracePt t="50696" x="8869363" y="2124075"/>
          <p14:tracePt t="50704" x="8861425" y="2133600"/>
          <p14:tracePt t="50712" x="8843963" y="2149475"/>
          <p14:tracePt t="50720" x="8836025" y="2149475"/>
          <p14:tracePt t="50728" x="8818563" y="2166938"/>
          <p14:tracePt t="50736" x="8818563" y="2192338"/>
          <p14:tracePt t="50743" x="8802688" y="2209800"/>
          <p14:tracePt t="50752" x="8802688" y="2227263"/>
          <p14:tracePt t="50760" x="8793163" y="2252663"/>
          <p14:tracePt t="50768" x="8785225" y="2286000"/>
          <p14:tracePt t="50776" x="8767763" y="2319338"/>
          <p14:tracePt t="50784" x="8767763" y="2344738"/>
          <p14:tracePt t="50792" x="8767763" y="2362200"/>
          <p14:tracePt t="50800" x="8767763" y="2379663"/>
          <p14:tracePt t="50808" x="8767763" y="2387600"/>
          <p14:tracePt t="50816" x="8777288" y="2413000"/>
          <p14:tracePt t="50824" x="8785225" y="2430463"/>
          <p14:tracePt t="50832" x="8818563" y="2447925"/>
          <p14:tracePt t="50840" x="8843963" y="2463800"/>
          <p14:tracePt t="50848" x="8878888" y="2481263"/>
          <p14:tracePt t="50856" x="8929688" y="2489200"/>
          <p14:tracePt t="50863" x="8937625" y="2506663"/>
          <p14:tracePt t="50872" x="8988425" y="2516188"/>
          <p14:tracePt t="50880" x="9074150" y="2532063"/>
          <p14:tracePt t="50888" x="9150350" y="2557463"/>
          <p14:tracePt t="50896" x="9251950" y="2582863"/>
          <p14:tracePt t="50904" x="9363075" y="2625725"/>
          <p14:tracePt t="50912" x="9447213" y="2625725"/>
          <p14:tracePt t="50920" x="9523413" y="2633663"/>
          <p14:tracePt t="50928" x="9626600" y="2651125"/>
          <p14:tracePt t="50936" x="9685338" y="2651125"/>
          <p14:tracePt t="50952" x="9702800" y="2651125"/>
          <p14:tracePt t="50952" x="9720263" y="2651125"/>
          <p14:tracePt t="50968" x="9728200" y="2651125"/>
          <p14:tracePt t="50976" x="9736138" y="2651125"/>
          <p14:tracePt t="50984" x="9745663" y="2651125"/>
          <p14:tracePt t="51000" x="9753600" y="2633663"/>
          <p14:tracePt t="51008" x="9771063" y="2625725"/>
          <p14:tracePt t="51016" x="9796463" y="2625725"/>
          <p14:tracePt t="51024" x="9839325" y="2617788"/>
          <p14:tracePt t="51032" x="9880600" y="2617788"/>
          <p14:tracePt t="51040" x="9915525" y="2617788"/>
          <p14:tracePt t="51048" x="9956800" y="2617788"/>
          <p14:tracePt t="51056" x="9999663" y="2617788"/>
          <p14:tracePt t="51064" x="10042525" y="2617788"/>
          <p14:tracePt t="51072" x="10085388" y="2617788"/>
          <p14:tracePt t="51080" x="10110788" y="2617788"/>
          <p14:tracePt t="51088" x="10126663" y="2617788"/>
          <p14:tracePt t="51112" x="10153650" y="2617788"/>
          <p14:tracePt t="51120" x="10161588" y="2617788"/>
          <p14:tracePt t="51128" x="10179050" y="2617788"/>
          <p14:tracePt t="51136" x="10194925" y="2617788"/>
          <p14:tracePt t="51144" x="10212388" y="2617788"/>
          <p14:tracePt t="51152" x="10271125" y="2617788"/>
          <p14:tracePt t="51160" x="10313988" y="2617788"/>
          <p14:tracePt t="51168" x="10356850" y="2617788"/>
          <p14:tracePt t="51176" x="10364788" y="2617788"/>
          <p14:tracePt t="51184" x="10399713" y="2617788"/>
          <p14:tracePt t="51192" x="10407650" y="2617788"/>
          <p14:tracePt t="51200" x="10415588" y="2617788"/>
          <p14:tracePt t="51632" x="10415588" y="2608263"/>
          <p14:tracePt t="51912" x="10415588" y="2600325"/>
          <p14:tracePt t="54064" x="10415588" y="2592388"/>
          <p14:tracePt t="54072" x="10407650" y="2541588"/>
          <p14:tracePt t="54079" x="10313988" y="2498725"/>
          <p14:tracePt t="54088" x="10229850" y="2489200"/>
          <p14:tracePt t="54096" x="10153650" y="2455863"/>
          <p14:tracePt t="54104" x="10050463" y="2430463"/>
          <p14:tracePt t="54112" x="9966325" y="2422525"/>
          <p14:tracePt t="54120" x="9890125" y="2379663"/>
          <p14:tracePt t="54128" x="9804400" y="2371725"/>
          <p14:tracePt t="54136" x="9753600" y="2344738"/>
          <p14:tracePt t="54143" x="9728200" y="2336800"/>
          <p14:tracePt t="54152" x="9702800" y="2336800"/>
          <p14:tracePt t="54160" x="9694863" y="2328863"/>
          <p14:tracePt t="54167" x="9659938" y="2328863"/>
          <p14:tracePt t="54176" x="9634538" y="2311400"/>
          <p14:tracePt t="54183" x="9591675" y="2303463"/>
          <p14:tracePt t="54192" x="9540875" y="2303463"/>
          <p14:tracePt t="54200" x="9482138" y="2293938"/>
          <p14:tracePt t="54208" x="9396413" y="2293938"/>
          <p14:tracePt t="54215" x="9312275" y="2278063"/>
          <p14:tracePt t="54224" x="9226550" y="2278063"/>
          <p14:tracePt t="54232" x="9150350" y="2260600"/>
          <p14:tracePt t="54240" x="9023350" y="2260600"/>
          <p14:tracePt t="54248" x="8912225" y="2260600"/>
          <p14:tracePt t="54256" x="8818563" y="2260600"/>
          <p14:tracePt t="54263" x="8716963" y="2260600"/>
          <p14:tracePt t="54272" x="8632825" y="2260600"/>
          <p14:tracePt t="54280" x="8555038" y="2260600"/>
          <p14:tracePt t="54288" x="8470900" y="2260600"/>
          <p14:tracePt t="54296" x="8420100" y="2260600"/>
          <p14:tracePt t="54304" x="8359775" y="2260600"/>
          <p14:tracePt t="54312" x="8318500" y="2260600"/>
          <p14:tracePt t="54319" x="8258175" y="2260600"/>
          <p14:tracePt t="54328" x="8181975" y="2260600"/>
          <p14:tracePt t="54336" x="8054975" y="2278063"/>
          <p14:tracePt t="54344" x="7943850" y="2278063"/>
          <p14:tracePt t="54351" x="7816850" y="2286000"/>
          <p14:tracePt t="54359" x="7629525" y="2328863"/>
          <p14:tracePt t="54367" x="7502525" y="2336800"/>
          <p14:tracePt t="54376" x="7297738" y="2379663"/>
          <p14:tracePt t="54383" x="7162800" y="2387600"/>
          <p14:tracePt t="54392" x="7000875" y="2405063"/>
          <p14:tracePt t="54400" x="6873875" y="2438400"/>
          <p14:tracePt t="54408" x="6729413" y="2447925"/>
          <p14:tracePt t="54415" x="6661150" y="2455863"/>
          <p14:tracePt t="54424" x="6584950" y="2473325"/>
          <p14:tracePt t="54431" x="6516688" y="2489200"/>
          <p14:tracePt t="54440" x="6448425" y="2516188"/>
          <p14:tracePt t="54448" x="6364288" y="2524125"/>
          <p14:tracePt t="54456" x="6303963" y="2557463"/>
          <p14:tracePt t="54463" x="6210300" y="2574925"/>
          <p14:tracePt t="54472" x="6126163" y="2617788"/>
          <p14:tracePt t="54480" x="6057900" y="2651125"/>
          <p14:tracePt t="54488" x="6015038" y="2668588"/>
          <p14:tracePt t="54496" x="5921375" y="2719388"/>
          <p14:tracePt t="54504" x="5845175" y="2752725"/>
          <p14:tracePt t="54512" x="5794375" y="2778125"/>
          <p14:tracePt t="54520" x="5761038" y="2820988"/>
          <p14:tracePt t="54527" x="5683250" y="2871788"/>
          <p14:tracePt t="54536" x="5657850" y="2889250"/>
          <p14:tracePt t="54544" x="5607050" y="2922588"/>
          <p14:tracePt t="54552" x="5591175" y="2949575"/>
          <p14:tracePt t="54560" x="5573713" y="2974975"/>
          <p14:tracePt t="54568" x="5573713" y="2990850"/>
          <p14:tracePt t="54576" x="5565775" y="3000375"/>
          <p14:tracePt t="54584" x="5548313" y="3051175"/>
          <p14:tracePt t="54592" x="5538788" y="3067050"/>
          <p14:tracePt t="54599" x="5538788" y="3084513"/>
          <p14:tracePt t="54607" x="5538788" y="3119438"/>
          <p14:tracePt t="54616" x="5538788" y="3144838"/>
          <p14:tracePt t="54624" x="5538788" y="3186113"/>
          <p14:tracePt t="54631" x="5522913" y="3263900"/>
          <p14:tracePt t="54640" x="5522913" y="3305175"/>
          <p14:tracePt t="54648" x="5522913" y="3348038"/>
          <p14:tracePt t="54656" x="5522913" y="3398838"/>
          <p14:tracePt t="54663" x="5530850" y="3467100"/>
          <p14:tracePt t="54672" x="5538788" y="3492500"/>
          <p14:tracePt t="54680" x="5548313" y="3517900"/>
          <p14:tracePt t="54687" x="5573713" y="3552825"/>
          <p14:tracePt t="54696" x="5581650" y="3568700"/>
          <p14:tracePt t="54704" x="5599113" y="3603625"/>
          <p14:tracePt t="54712" x="5624513" y="3646488"/>
          <p14:tracePt t="54720" x="5641975" y="3671888"/>
          <p14:tracePt t="54728" x="5667375" y="3705225"/>
          <p14:tracePt t="54736" x="5692775" y="3756025"/>
          <p14:tracePt t="54744" x="5735638" y="3781425"/>
          <p14:tracePt t="54752" x="5751513" y="3798888"/>
          <p14:tracePt t="54760" x="5776913" y="3824288"/>
          <p14:tracePt t="54768" x="5802313" y="3841750"/>
          <p14:tracePt t="54776" x="5880100" y="3900488"/>
          <p14:tracePt t="54784" x="5972175" y="3960813"/>
          <p14:tracePt t="54791" x="6065838" y="3994150"/>
          <p14:tracePt t="54799" x="6134100" y="4011613"/>
          <p14:tracePt t="54807" x="6253163" y="4044950"/>
          <p14:tracePt t="54815" x="6354763" y="4070350"/>
          <p14:tracePt t="54824" x="6473825" y="4105275"/>
          <p14:tracePt t="54832" x="6600825" y="4130675"/>
          <p14:tracePt t="54840" x="6711950" y="4164013"/>
          <p14:tracePt t="54847" x="6805613" y="4181475"/>
          <p14:tracePt t="54856" x="6881813" y="4206875"/>
          <p14:tracePt t="54864" x="6942138" y="4224338"/>
          <p14:tracePt t="54872" x="6975475" y="4224338"/>
          <p14:tracePt t="54880" x="7000875" y="4224338"/>
          <p14:tracePt t="54888" x="7026275" y="4224338"/>
          <p14:tracePt t="54896" x="7034213" y="4224338"/>
          <p14:tracePt t="54903" x="7043738" y="4224338"/>
          <p14:tracePt t="54912" x="7059613" y="4224338"/>
          <p14:tracePt t="54919" x="7069138" y="4224338"/>
          <p14:tracePt t="54928" x="7102475" y="4224338"/>
          <p14:tracePt t="54935" x="7119938" y="4224338"/>
          <p14:tracePt t="54944" x="7137400" y="4224338"/>
          <p14:tracePt t="54958" x="7204075" y="4224338"/>
          <p14:tracePt t="54960" x="7307263" y="4224338"/>
          <p14:tracePt t="54967" x="7391400" y="4224338"/>
          <p14:tracePt t="54976" x="7459663" y="4224338"/>
          <p14:tracePt t="54984" x="7545388" y="4224338"/>
          <p14:tracePt t="54992" x="7621588" y="4224338"/>
          <p14:tracePt t="55000" x="7672388" y="4224338"/>
          <p14:tracePt t="55008" x="7723188" y="4224338"/>
          <p14:tracePt t="55016" x="7766050" y="4224338"/>
          <p14:tracePt t="55024" x="7791450" y="4224338"/>
          <p14:tracePt t="55032" x="7824788" y="4224338"/>
          <p14:tracePt t="55040" x="7859713" y="4214813"/>
          <p14:tracePt t="55047" x="7885113" y="4214813"/>
          <p14:tracePt t="55056" x="7926388" y="4206875"/>
          <p14:tracePt t="55064" x="8004175" y="4197350"/>
          <p14:tracePt t="55072" x="8037513" y="4171950"/>
          <p14:tracePt t="55080" x="8080375" y="4164013"/>
          <p14:tracePt t="55088" x="8147050" y="4138613"/>
          <p14:tracePt t="55096" x="8164513" y="4130675"/>
          <p14:tracePt t="55103" x="8199438" y="4113213"/>
          <p14:tracePt t="55112" x="8250238" y="4105275"/>
          <p14:tracePt t="55119" x="8283575" y="4095750"/>
          <p14:tracePt t="55128" x="8301038" y="4095750"/>
          <p14:tracePt t="55136" x="8326438" y="4087813"/>
          <p14:tracePt t="55144" x="8334375" y="4079875"/>
          <p14:tracePt t="55152" x="8343900" y="4079875"/>
          <p14:tracePt t="55160" x="8351838" y="4070350"/>
          <p14:tracePt t="55168" x="8385175" y="4044950"/>
          <p14:tracePt t="55176" x="8402638" y="4044950"/>
          <p14:tracePt t="55184" x="8435975" y="4027488"/>
          <p14:tracePt t="55192" x="8470900" y="4011613"/>
          <p14:tracePt t="55200" x="8521700" y="3986213"/>
          <p14:tracePt t="55208" x="8555038" y="3986213"/>
          <p14:tracePt t="55216" x="8572500" y="3976688"/>
          <p14:tracePt t="55224" x="8615363" y="3951288"/>
          <p14:tracePt t="55232" x="8648700" y="3943350"/>
          <p14:tracePt t="55240" x="8658225" y="3935413"/>
          <p14:tracePt t="55248" x="8709025" y="3908425"/>
          <p14:tracePt t="55256" x="8742363" y="3900488"/>
          <p14:tracePt t="55264" x="8793163" y="3875088"/>
          <p14:tracePt t="55271" x="8802688" y="3857625"/>
          <p14:tracePt t="55280" x="8843963" y="3824288"/>
          <p14:tracePt t="55287" x="8861425" y="3806825"/>
          <p14:tracePt t="55296" x="8869363" y="3798888"/>
          <p14:tracePt t="55304" x="8886825" y="3781425"/>
          <p14:tracePt t="55312" x="8904288" y="3763963"/>
          <p14:tracePt t="55320" x="8912225" y="3748088"/>
          <p14:tracePt t="55328" x="8929688" y="3705225"/>
          <p14:tracePt t="55335" x="8955088" y="3662363"/>
          <p14:tracePt t="55344" x="8972550" y="3629025"/>
          <p14:tracePt t="55351" x="8997950" y="3568700"/>
          <p14:tracePt t="55360" x="9005888" y="3543300"/>
          <p14:tracePt t="55368" x="9013825" y="3517900"/>
          <p14:tracePt t="55376" x="9013825" y="3492500"/>
          <p14:tracePt t="55384" x="9023350" y="3467100"/>
          <p14:tracePt t="55392" x="9031288" y="3459163"/>
          <p14:tracePt t="55400" x="9031288" y="3441700"/>
          <p14:tracePt t="55408" x="9031288" y="3416300"/>
          <p14:tracePt t="55416" x="9031288" y="3408363"/>
          <p14:tracePt t="55424" x="9031288" y="3382963"/>
          <p14:tracePt t="55432" x="9031288" y="3365500"/>
          <p14:tracePt t="55439" x="9031288" y="3348038"/>
          <p14:tracePt t="55448" x="9031288" y="3330575"/>
          <p14:tracePt t="55456" x="9031288" y="3305175"/>
          <p14:tracePt t="55464" x="9031288" y="3279775"/>
          <p14:tracePt t="55472" x="9031288" y="3238500"/>
          <p14:tracePt t="55480" x="9031288" y="3211513"/>
          <p14:tracePt t="55487" x="9031288" y="3186113"/>
          <p14:tracePt t="55496" x="9023350" y="3170238"/>
          <p14:tracePt t="55504" x="9023350" y="3152775"/>
          <p14:tracePt t="55512" x="9013825" y="3135313"/>
          <p14:tracePt t="55520" x="9013825" y="3127375"/>
          <p14:tracePt t="55528" x="9005888" y="3119438"/>
          <p14:tracePt t="55536" x="8997950" y="3109913"/>
          <p14:tracePt t="55552" x="8980488" y="3094038"/>
          <p14:tracePt t="55560" x="8972550" y="3094038"/>
          <p14:tracePt t="55567" x="8963025" y="3084513"/>
          <p14:tracePt t="55575" x="8955088" y="3076575"/>
          <p14:tracePt t="55584" x="8929688" y="3067050"/>
          <p14:tracePt t="55591" x="8904288" y="3041650"/>
          <p14:tracePt t="55600" x="8836025" y="3025775"/>
          <p14:tracePt t="55608" x="8759825" y="2982913"/>
          <p14:tracePt t="55616" x="8724900" y="2965450"/>
          <p14:tracePt t="55623" x="8640763" y="2932113"/>
          <p14:tracePt t="55632" x="8564563" y="2922588"/>
          <p14:tracePt t="55640" x="8462963" y="2881313"/>
          <p14:tracePt t="55648" x="8385175" y="2863850"/>
          <p14:tracePt t="55656" x="8301038" y="2838450"/>
          <p14:tracePt t="55664" x="8266113" y="2820988"/>
          <p14:tracePt t="55671" x="8224838" y="2820988"/>
          <p14:tracePt t="55680" x="8199438" y="2805113"/>
          <p14:tracePt t="55688" x="8181975" y="2805113"/>
          <p14:tracePt t="55696" x="8164513" y="2805113"/>
          <p14:tracePt t="55703" x="8131175" y="2805113"/>
          <p14:tracePt t="55712" x="8105775" y="2805113"/>
          <p14:tracePt t="55720" x="8054975" y="2805113"/>
          <p14:tracePt t="55728" x="8012113" y="2805113"/>
          <p14:tracePt t="55735" x="7951788" y="2805113"/>
          <p14:tracePt t="55743" x="7910513" y="2805113"/>
          <p14:tracePt t="55752" x="7850188" y="2805113"/>
          <p14:tracePt t="55760" x="7781925" y="2805113"/>
          <p14:tracePt t="55768" x="7731125" y="2805113"/>
          <p14:tracePt t="55775" x="7680325" y="2805113"/>
          <p14:tracePt t="55784" x="7629525" y="2813050"/>
          <p14:tracePt t="55792" x="7596188" y="2830513"/>
          <p14:tracePt t="55800" x="7570788" y="2838450"/>
          <p14:tracePt t="55807" x="7553325" y="2838450"/>
          <p14:tracePt t="55815" x="7535863" y="2846388"/>
          <p14:tracePt t="55824" x="7502525" y="2863850"/>
          <p14:tracePt t="55831" x="7493000" y="2871788"/>
          <p14:tracePt t="55840" x="7485063" y="2881313"/>
          <p14:tracePt t="55848" x="7459663" y="2906713"/>
          <p14:tracePt t="55856" x="7442200" y="2914650"/>
          <p14:tracePt t="55864" x="7426325" y="2932113"/>
          <p14:tracePt t="55872" x="7400925" y="2957513"/>
          <p14:tracePt t="55881" x="7373938" y="2990850"/>
          <p14:tracePt t="55888" x="7348538" y="3033713"/>
          <p14:tracePt t="55896" x="7315200" y="3084513"/>
          <p14:tracePt t="55904" x="7297738" y="3127375"/>
          <p14:tracePt t="55912" x="7289800" y="3186113"/>
          <p14:tracePt t="55920" x="7289800" y="3271838"/>
          <p14:tracePt t="55928" x="7281863" y="3330575"/>
          <p14:tracePt t="55936" x="7281863" y="3365500"/>
          <p14:tracePt t="55943" x="7297738" y="3424238"/>
          <p14:tracePt t="55952" x="7332663" y="3502025"/>
          <p14:tracePt t="55959" x="7358063" y="3543300"/>
          <p14:tracePt t="55968" x="7400925" y="3594100"/>
          <p14:tracePt t="55976" x="7442200" y="3654425"/>
          <p14:tracePt t="55984" x="7467600" y="3687763"/>
          <p14:tracePt t="55992" x="7485063" y="3697288"/>
          <p14:tracePt t="56000" x="7493000" y="3705225"/>
          <p14:tracePt t="56008" x="7502525" y="3713163"/>
          <p14:tracePt t="56016" x="7502525" y="3730625"/>
          <p14:tracePt t="56024" x="7502525" y="3748088"/>
          <p14:tracePt t="56032" x="7518400" y="3781425"/>
          <p14:tracePt t="56040" x="7527925" y="3806825"/>
          <p14:tracePt t="56048" x="7535863" y="3841750"/>
          <p14:tracePt t="56055" x="7553325" y="3875088"/>
          <p14:tracePt t="56064" x="7578725" y="3900488"/>
          <p14:tracePt t="56072" x="7604125" y="3917950"/>
          <p14:tracePt t="56079" x="7646988" y="3935413"/>
          <p14:tracePt t="56088" x="7672388" y="3960813"/>
          <p14:tracePt t="56095" x="7688263" y="3968750"/>
          <p14:tracePt t="56104" x="7723188" y="3986213"/>
          <p14:tracePt t="56112" x="7756525" y="3986213"/>
          <p14:tracePt t="56120" x="7824788" y="4002088"/>
          <p14:tracePt t="56127" x="7867650" y="4011613"/>
          <p14:tracePt t="56136" x="7943850" y="4019550"/>
          <p14:tracePt t="56144" x="8037513" y="4037013"/>
          <p14:tracePt t="56152" x="8105775" y="4052888"/>
          <p14:tracePt t="56160" x="8189913" y="4052888"/>
          <p14:tracePt t="56168" x="8250238" y="4062413"/>
          <p14:tracePt t="56176" x="8351838" y="4087813"/>
          <p14:tracePt t="56184" x="8420100" y="4087813"/>
          <p14:tracePt t="56192" x="8453438" y="4087813"/>
          <p14:tracePt t="56200" x="8496300" y="4087813"/>
          <p14:tracePt t="56207" x="8555038" y="4087813"/>
          <p14:tracePt t="56215" x="8580438" y="4087813"/>
          <p14:tracePt t="56224" x="8640763" y="4087813"/>
          <p14:tracePt t="56232" x="8709025" y="4087813"/>
          <p14:tracePt t="56240" x="8767763" y="4087813"/>
          <p14:tracePt t="56248" x="8853488" y="4087813"/>
          <p14:tracePt t="56256" x="8937625" y="4062413"/>
          <p14:tracePt t="56264" x="9005888" y="4044950"/>
          <p14:tracePt t="56272" x="9082088" y="3994150"/>
          <p14:tracePt t="56279" x="9132888" y="3960813"/>
          <p14:tracePt t="56288" x="9158288" y="3935413"/>
          <p14:tracePt t="56296" x="9183688" y="3892550"/>
          <p14:tracePt t="56304" x="9201150" y="3867150"/>
          <p14:tracePt t="56312" x="9236075" y="3832225"/>
          <p14:tracePt t="56320" x="9244013" y="3773488"/>
          <p14:tracePt t="56328" x="9244013" y="3713163"/>
          <p14:tracePt t="56336" x="9244013" y="3671888"/>
          <p14:tracePt t="56352" x="9244013" y="3611563"/>
          <p14:tracePt t="56359" x="9236075" y="3560763"/>
          <p14:tracePt t="56367" x="9209088" y="3535363"/>
          <p14:tracePt t="56376" x="9158288" y="3433763"/>
          <p14:tracePt t="56384" x="9132888" y="3348038"/>
          <p14:tracePt t="56392" x="9099550" y="3279775"/>
          <p14:tracePt t="56400" x="9056688" y="3203575"/>
          <p14:tracePt t="56407" x="9013825" y="3152775"/>
          <p14:tracePt t="56416" x="8955088" y="3094038"/>
          <p14:tracePt t="56423" x="8904288" y="3033713"/>
          <p14:tracePt t="56431" x="8843963" y="2974975"/>
          <p14:tracePt t="56440" x="8802688" y="2932113"/>
          <p14:tracePt t="56448" x="8750300" y="2889250"/>
          <p14:tracePt t="56456" x="8674100" y="2846388"/>
          <p14:tracePt t="56464" x="8640763" y="2830513"/>
          <p14:tracePt t="56471" x="8589963" y="2805113"/>
          <p14:tracePt t="56480" x="8529638" y="2778125"/>
          <p14:tracePt t="56488" x="8453438" y="2744788"/>
          <p14:tracePt t="56496" x="8351838" y="2736850"/>
          <p14:tracePt t="56503" x="8291513" y="2727325"/>
          <p14:tracePt t="56512" x="8232775" y="2727325"/>
          <p14:tracePt t="56520" x="8174038" y="2727325"/>
          <p14:tracePt t="56527" x="8080375" y="2727325"/>
          <p14:tracePt t="56536" x="8020050" y="2727325"/>
          <p14:tracePt t="56543" x="7935913" y="2727325"/>
          <p14:tracePt t="56552" x="7867650" y="2727325"/>
          <p14:tracePt t="56559" x="7791450" y="2727325"/>
          <p14:tracePt t="56568" x="7748588" y="2727325"/>
          <p14:tracePt t="56576" x="7705725" y="2727325"/>
          <p14:tracePt t="56584" x="7680325" y="2744788"/>
          <p14:tracePt t="56592" x="7654925" y="2752725"/>
          <p14:tracePt t="56600" x="7629525" y="2770188"/>
          <p14:tracePt t="56607" x="7604125" y="2778125"/>
          <p14:tracePt t="56616" x="7586663" y="2795588"/>
          <p14:tracePt t="56624" x="7561263" y="2813050"/>
          <p14:tracePt t="56632" x="7535863" y="2838450"/>
          <p14:tracePt t="56640" x="7510463" y="2863850"/>
          <p14:tracePt t="56648" x="7485063" y="2914650"/>
          <p14:tracePt t="56656" x="7459663" y="2940050"/>
          <p14:tracePt t="56663" x="7408863" y="2982913"/>
          <p14:tracePt t="56672" x="7383463" y="3000375"/>
          <p14:tracePt t="56679" x="7340600" y="3067050"/>
          <p14:tracePt t="56688" x="7323138" y="3101975"/>
          <p14:tracePt t="56695" x="7289800" y="3135313"/>
          <p14:tracePt t="56704" x="7289800" y="3152775"/>
          <p14:tracePt t="56711" x="7281863" y="3195638"/>
          <p14:tracePt t="56720" x="7256463" y="3228975"/>
          <p14:tracePt t="56728" x="7256463" y="3254375"/>
          <p14:tracePt t="56736" x="7256463" y="3279775"/>
          <p14:tracePt t="56744" x="7256463" y="3297238"/>
          <p14:tracePt t="56752" x="7256463" y="3314700"/>
          <p14:tracePt t="56759" x="7256463" y="3340100"/>
          <p14:tracePt t="56768" x="7256463" y="3355975"/>
          <p14:tracePt t="56776" x="7256463" y="3390900"/>
          <p14:tracePt t="56783" x="7256463" y="3398838"/>
          <p14:tracePt t="56791" x="7264400" y="3424238"/>
          <p14:tracePt t="56800" x="7272338" y="3449638"/>
          <p14:tracePt t="56808" x="7297738" y="3484563"/>
          <p14:tracePt t="56816" x="7315200" y="3509963"/>
          <p14:tracePt t="56824" x="7340600" y="3552825"/>
          <p14:tracePt t="56831" x="7391400" y="3594100"/>
          <p14:tracePt t="56840" x="7416800" y="3619500"/>
          <p14:tracePt t="56848" x="7442200" y="3646488"/>
          <p14:tracePt t="56855" x="7493000" y="3662363"/>
          <p14:tracePt t="56864" x="7518400" y="3687763"/>
          <p14:tracePt t="56871" x="7535863" y="3705225"/>
          <p14:tracePt t="56886" x="7561263" y="3722688"/>
          <p14:tracePt t="56888" x="7578725" y="3738563"/>
          <p14:tracePt t="56895" x="7604125" y="3748088"/>
          <p14:tracePt t="56911" x="7629525" y="3756025"/>
          <p14:tracePt t="56920" x="7646988" y="3763963"/>
          <p14:tracePt t="56927" x="7680325" y="3790950"/>
          <p14:tracePt t="56935" x="7697788" y="3806825"/>
          <p14:tracePt t="56944" x="7748588" y="3824288"/>
          <p14:tracePt t="56952" x="7773988" y="3849688"/>
          <p14:tracePt t="56959" x="7816850" y="3857625"/>
          <p14:tracePt t="56968" x="7875588" y="3892550"/>
          <p14:tracePt t="56976" x="7926388" y="3900488"/>
          <p14:tracePt t="56983" x="7969250" y="3908425"/>
          <p14:tracePt t="56992" x="8020050" y="3917950"/>
          <p14:tracePt t="56999" x="8062913" y="3917950"/>
          <p14:tracePt t="57008" x="8096250" y="3917950"/>
          <p14:tracePt t="57015" x="8156575" y="3917950"/>
          <p14:tracePt t="57024" x="8189913" y="3917950"/>
          <p14:tracePt t="57031" x="8240713" y="3917950"/>
          <p14:tracePt t="57040" x="8266113" y="3917950"/>
          <p14:tracePt t="57048" x="8301038" y="3917950"/>
          <p14:tracePt t="57056" x="8318500" y="3917950"/>
          <p14:tracePt t="57063" x="8326438" y="3917950"/>
          <p14:tracePt t="57072" x="8343900" y="3917950"/>
          <p14:tracePt t="57088" x="8351838" y="3917950"/>
          <p14:tracePt t="57096" x="8359775" y="3917950"/>
          <p14:tracePt t="57384" x="8377238" y="3917950"/>
          <p14:tracePt t="57391" x="8377238" y="3908425"/>
          <p14:tracePt t="57399" x="8394700" y="3900488"/>
          <p14:tracePt t="57424" x="8402638" y="3900488"/>
          <p14:tracePt t="57431" x="8402638" y="3892550"/>
          <p14:tracePt t="57808" x="8410575" y="3892550"/>
          <p14:tracePt t="57864" x="8420100" y="3892550"/>
          <p14:tracePt t="57896" x="8428038" y="3883025"/>
          <p14:tracePt t="57936" x="8435975" y="3875088"/>
          <p14:tracePt t="58384" x="8445500" y="3875088"/>
          <p14:tracePt t="58504" x="8453438" y="3875088"/>
          <p14:tracePt t="59008" x="8462963" y="3875088"/>
          <p14:tracePt t="59024" x="8462963" y="3867150"/>
          <p14:tracePt t="59080" x="8478838" y="3867150"/>
          <p14:tracePt t="60224" x="8488363" y="3857625"/>
          <p14:tracePt t="61648" x="8478838" y="3857625"/>
          <p14:tracePt t="61664" x="8470900" y="3857625"/>
          <p14:tracePt t="61671" x="8453438" y="3857625"/>
          <p14:tracePt t="61680" x="8420100" y="3857625"/>
          <p14:tracePt t="61687" x="8377238" y="3857625"/>
          <p14:tracePt t="61696" x="8308975" y="3857625"/>
          <p14:tracePt t="61704" x="8250238" y="3857625"/>
          <p14:tracePt t="61711" x="8147050" y="3832225"/>
          <p14:tracePt t="61720" x="8012113" y="3816350"/>
          <p14:tracePt t="61728" x="7875588" y="3798888"/>
          <p14:tracePt t="61735" x="7766050" y="3763963"/>
          <p14:tracePt t="61743" x="7637463" y="3756025"/>
          <p14:tracePt t="61752" x="7493000" y="3722688"/>
          <p14:tracePt t="61760" x="7307263" y="3679825"/>
          <p14:tracePt t="61767" x="7000875" y="3629025"/>
          <p14:tracePt t="61775" x="6823075" y="3560763"/>
          <p14:tracePt t="61783" x="6618288" y="3502025"/>
          <p14:tracePt t="61791" x="6423025" y="3459163"/>
          <p14:tracePt t="61799" x="6194425" y="3416300"/>
          <p14:tracePt t="61807" x="6032500" y="3390900"/>
          <p14:tracePt t="61815" x="5888038" y="3365500"/>
          <p14:tracePt t="61824" x="5751513" y="3348038"/>
          <p14:tracePt t="61831" x="5624513" y="3340100"/>
          <p14:tracePt t="61839" x="5530850" y="3305175"/>
          <p14:tracePt t="61847" x="5429250" y="3279775"/>
          <p14:tracePt t="61855" x="5343525" y="3254375"/>
          <p14:tracePt t="61864" x="5276850" y="3228975"/>
          <p14:tracePt t="61881" x="5165725" y="3178175"/>
          <p14:tracePt t="61888" x="5106988" y="3160713"/>
          <p14:tracePt t="61896" x="5072063" y="3144838"/>
          <p14:tracePt t="61904" x="5038725" y="3127375"/>
          <p14:tracePt t="61912" x="5021263" y="3109913"/>
          <p14:tracePt t="61919" x="4987925" y="3094038"/>
          <p14:tracePt t="61927" x="4970463" y="3084513"/>
          <p14:tracePt t="61936" x="4953000" y="3059113"/>
          <p14:tracePt t="61944" x="4902200" y="3033713"/>
          <p14:tracePt t="61952" x="4859338" y="3000375"/>
          <p14:tracePt t="61959" x="4826000" y="2974975"/>
          <p14:tracePt t="61967" x="4765675" y="2940050"/>
          <p14:tracePt t="61975" x="4714875" y="2914650"/>
          <p14:tracePt t="61983" x="4638675" y="2871788"/>
          <p14:tracePt t="61992" x="4545013" y="2838450"/>
          <p14:tracePt t="61999" x="4460875" y="2795588"/>
          <p14:tracePt t="62007" x="4367213" y="2744788"/>
          <p14:tracePt t="62015" x="4281488" y="2727325"/>
          <p14:tracePt t="62024" x="4187825" y="2676525"/>
          <p14:tracePt t="62032" x="4103688" y="2643188"/>
          <p14:tracePt t="62039" x="4052888" y="2633663"/>
          <p14:tracePt t="62048" x="4010025" y="2625725"/>
          <p14:tracePt t="62055" x="3959225" y="2617788"/>
          <p14:tracePt t="62063" x="3941763" y="2600325"/>
          <p14:tracePt t="62071" x="3900488" y="2592388"/>
          <p14:tracePt t="62079" x="3890963" y="2592388"/>
          <p14:tracePt t="62087" x="3873500" y="2582863"/>
          <p14:tracePt t="62095" x="3848100" y="2582863"/>
          <p14:tracePt t="62103" x="3840163" y="2582863"/>
          <p14:tracePt t="62111" x="3814763" y="2582863"/>
          <p14:tracePt t="62120" x="3797300" y="2582863"/>
          <p14:tracePt t="62127" x="3763963" y="2582863"/>
          <p14:tracePt t="62135" x="3729038" y="2582863"/>
          <p14:tracePt t="62144" x="3713163" y="2582863"/>
          <p14:tracePt t="62151" x="3670300" y="2600325"/>
          <p14:tracePt t="62159" x="3619500" y="2625725"/>
          <p14:tracePt t="62167" x="3568700" y="2660650"/>
          <p14:tracePt t="62175" x="3533775" y="2668588"/>
          <p14:tracePt t="62184" x="3482975" y="2701925"/>
          <p14:tracePt t="62191" x="3482975" y="2711450"/>
          <p14:tracePt t="62199" x="3457575" y="2719388"/>
          <p14:tracePt t="62207" x="3441700" y="2736850"/>
          <p14:tracePt t="62223" x="3441700" y="2744788"/>
          <p14:tracePt t="62232" x="3441700" y="2762250"/>
          <p14:tracePt t="62256" x="3441700" y="2770188"/>
          <p14:tracePt t="62264" x="3441700" y="2778125"/>
          <p14:tracePt t="62272" x="3432175" y="2813050"/>
          <p14:tracePt t="62279" x="3424238" y="2820988"/>
          <p14:tracePt t="62287" x="3424238" y="2830513"/>
          <p14:tracePt t="62295" x="3424238" y="2846388"/>
          <p14:tracePt t="62303" x="3424238" y="2863850"/>
          <p14:tracePt t="62311" x="3424238" y="2881313"/>
          <p14:tracePt t="62319" x="3432175" y="2897188"/>
          <p14:tracePt t="62327" x="3441700" y="2922588"/>
          <p14:tracePt t="62336" x="3441700" y="2932113"/>
          <p14:tracePt t="62344" x="3449638" y="2932113"/>
          <p14:tracePt t="62351" x="3457575" y="2949575"/>
          <p14:tracePt t="62360" x="3467100" y="2957513"/>
          <p14:tracePt t="62368" x="3475038" y="2957513"/>
          <p14:tracePt t="62375" x="3482975" y="2957513"/>
          <p14:tracePt t="62383" x="3500438" y="2974975"/>
          <p14:tracePt t="62391" x="3525838" y="2982913"/>
          <p14:tracePt t="62400" x="3551238" y="2990850"/>
          <p14:tracePt t="62408" x="3576638" y="2990850"/>
          <p14:tracePt t="62416" x="3602038" y="3000375"/>
          <p14:tracePt t="62424" x="3652838" y="3016250"/>
          <p14:tracePt t="62431" x="3687763" y="3025775"/>
          <p14:tracePt t="62440" x="3695700" y="3025775"/>
          <p14:tracePt t="62447" x="3729038" y="3033713"/>
          <p14:tracePt t="62456" x="3756025" y="3041650"/>
          <p14:tracePt t="62463" x="3763963" y="3041650"/>
          <p14:tracePt t="62480" x="3789363" y="3041650"/>
          <p14:tracePt t="62487" x="3797300" y="3041650"/>
          <p14:tracePt t="62495" x="3832225" y="3041650"/>
          <p14:tracePt t="62503" x="3865563" y="3041650"/>
          <p14:tracePt t="62512" x="3883025" y="3041650"/>
          <p14:tracePt t="62528" x="3908425" y="3041650"/>
          <p14:tracePt t="62552" x="3941763" y="3041650"/>
          <p14:tracePt t="62560" x="3941763" y="3033713"/>
          <p14:tracePt t="62568" x="3951288" y="3025775"/>
          <p14:tracePt t="62575" x="3959225" y="3008313"/>
          <p14:tracePt t="62584" x="3959225" y="2990850"/>
          <p14:tracePt t="62591" x="3976688" y="2974975"/>
          <p14:tracePt t="62599" x="3984625" y="2957513"/>
          <p14:tracePt t="62607" x="3984625" y="2949575"/>
          <p14:tracePt t="62615" x="3984625" y="2914650"/>
          <p14:tracePt t="62624" x="3984625" y="2881313"/>
          <p14:tracePt t="62631" x="3984625" y="2846388"/>
          <p14:tracePt t="62639" x="3984625" y="2830513"/>
          <p14:tracePt t="62647" x="3984625" y="2795588"/>
          <p14:tracePt t="62656" x="3984625" y="2770188"/>
          <p14:tracePt t="62663" x="3984625" y="2752725"/>
          <p14:tracePt t="62671" x="3984625" y="2727325"/>
          <p14:tracePt t="62679" x="3984625" y="2686050"/>
          <p14:tracePt t="62687" x="3976688" y="2660650"/>
          <p14:tracePt t="62695" x="3967163" y="2625725"/>
          <p14:tracePt t="62704" x="3951288" y="2582863"/>
          <p14:tracePt t="62711" x="3933825" y="2566988"/>
          <p14:tracePt t="62719" x="3925888" y="2524125"/>
          <p14:tracePt t="62728" x="3900488" y="2498725"/>
          <p14:tracePt t="62736" x="3883025" y="2481263"/>
          <p14:tracePt t="62743" x="3865563" y="2455863"/>
          <p14:tracePt t="62752" x="3832225" y="2430463"/>
          <p14:tracePt t="62759" x="3832225" y="2422525"/>
          <p14:tracePt t="62767" x="3797300" y="2413000"/>
          <p14:tracePt t="62775" x="3763963" y="2379663"/>
          <p14:tracePt t="62783" x="3738563" y="2371725"/>
          <p14:tracePt t="62792" x="3703638" y="2336800"/>
          <p14:tracePt t="62799" x="3687763" y="2336800"/>
          <p14:tracePt t="62807" x="3652838" y="2328863"/>
          <p14:tracePt t="62816" x="3619500" y="2311400"/>
          <p14:tracePt t="62824" x="3594100" y="2303463"/>
          <p14:tracePt t="62831" x="3576638" y="2293938"/>
          <p14:tracePt t="62840" x="3559175" y="2286000"/>
          <p14:tracePt t="62848" x="3533775" y="2286000"/>
          <p14:tracePt t="62855" x="3525838" y="2286000"/>
          <p14:tracePt t="62863" x="3500438" y="2278063"/>
          <p14:tracePt t="62872" x="3482975" y="2268538"/>
          <p14:tracePt t="62888" x="3432175" y="2252663"/>
          <p14:tracePt t="62895" x="3406775" y="2252663"/>
          <p14:tracePt t="62904" x="3363913" y="2243138"/>
          <p14:tracePt t="62911" x="3305175" y="2243138"/>
          <p14:tracePt t="62919" x="3228975" y="2227263"/>
          <p14:tracePt t="62927" x="3203575" y="2227263"/>
          <p14:tracePt t="62936" x="3160713" y="2227263"/>
          <p14:tracePt t="62944" x="3100388" y="2227263"/>
          <p14:tracePt t="62952" x="3067050" y="2227263"/>
          <p14:tracePt t="62960" x="3041650" y="2227263"/>
          <p14:tracePt t="62967" x="2998788" y="2227263"/>
          <p14:tracePt t="62976" x="2982913" y="2227263"/>
          <p14:tracePt t="62983" x="2965450" y="2227263"/>
          <p14:tracePt t="62991" x="2940050" y="2227263"/>
          <p14:tracePt t="62999" x="2930525" y="2227263"/>
          <p14:tracePt t="63007" x="2905125" y="2235200"/>
          <p14:tracePt t="63023" x="2889250" y="2243138"/>
          <p14:tracePt t="63031" x="2871788" y="2252663"/>
          <p14:tracePt t="63040" x="2871788" y="2260600"/>
          <p14:tracePt t="63048" x="2863850" y="2268538"/>
          <p14:tracePt t="63055" x="2854325" y="2278063"/>
          <p14:tracePt t="63063" x="2828925" y="2293938"/>
          <p14:tracePt t="63072" x="2811463" y="2311400"/>
          <p14:tracePt t="63079" x="2786063" y="2336800"/>
          <p14:tracePt t="63088" x="2744788" y="2387600"/>
          <p14:tracePt t="63095" x="2727325" y="2405063"/>
          <p14:tracePt t="63104" x="2693988" y="2447925"/>
          <p14:tracePt t="63111" x="2684463" y="2463800"/>
          <p14:tracePt t="63119" x="2659063" y="2498725"/>
          <p14:tracePt t="63128" x="2651125" y="2516188"/>
          <p14:tracePt t="63135" x="2633663" y="2549525"/>
          <p14:tracePt t="63143" x="2616200" y="2566988"/>
          <p14:tracePt t="63151" x="2608263" y="2592388"/>
          <p14:tracePt t="63160" x="2608263" y="2600325"/>
          <p14:tracePt t="63168" x="2608263" y="2617788"/>
          <p14:tracePt t="63175" x="2608263" y="2625725"/>
          <p14:tracePt t="63183" x="2608263" y="2643188"/>
          <p14:tracePt t="63191" x="2608263" y="2660650"/>
          <p14:tracePt t="63199" x="2608263" y="2693988"/>
          <p14:tracePt t="63208" x="2608263" y="2719388"/>
          <p14:tracePt t="63215" x="2608263" y="2727325"/>
          <p14:tracePt t="63223" x="2608263" y="2744788"/>
          <p14:tracePt t="63231" x="2608263" y="2762250"/>
          <p14:tracePt t="63239" x="2608263" y="2770188"/>
          <p14:tracePt t="63248" x="2608263" y="2787650"/>
          <p14:tracePt t="63255" x="2616200" y="2795588"/>
          <p14:tracePt t="63263" x="2625725" y="2830513"/>
          <p14:tracePt t="63271" x="2633663" y="2838450"/>
          <p14:tracePt t="63279" x="2641600" y="2863850"/>
          <p14:tracePt t="63288" x="2651125" y="2881313"/>
          <p14:tracePt t="63296" x="2659063" y="2881313"/>
          <p14:tracePt t="63303" x="2676525" y="2897188"/>
          <p14:tracePt t="63311" x="2684463" y="2914650"/>
          <p14:tracePt t="63319" x="2693988" y="2922588"/>
          <p14:tracePt t="63328" x="2701925" y="2922588"/>
          <p14:tracePt t="63336" x="2719388" y="2940050"/>
          <p14:tracePt t="63343" x="2727325" y="2949575"/>
          <p14:tracePt t="63351" x="2744788" y="2949575"/>
          <p14:tracePt t="63360" x="2752725" y="2957513"/>
          <p14:tracePt t="63367" x="2770188" y="2974975"/>
          <p14:tracePt t="63375" x="2786063" y="2982913"/>
          <p14:tracePt t="63383" x="2786063" y="2990850"/>
          <p14:tracePt t="63391" x="2795588" y="2990850"/>
          <p14:tracePt t="63399" x="2803525" y="2990850"/>
          <p14:tracePt t="63407" x="2811463" y="2990850"/>
          <p14:tracePt t="63415" x="2820988" y="3008313"/>
          <p14:tracePt t="63424" x="2828925" y="3016250"/>
          <p14:tracePt t="63431" x="2838450" y="3016250"/>
          <p14:tracePt t="63440" x="2863850" y="3025775"/>
          <p14:tracePt t="63447" x="2914650" y="3041650"/>
          <p14:tracePt t="63456" x="2940050" y="3051175"/>
          <p14:tracePt t="63464" x="2965450" y="3051175"/>
          <p14:tracePt t="63471" x="2982913" y="3059113"/>
          <p14:tracePt t="63479" x="2998788" y="3059113"/>
          <p14:tracePt t="63487" x="3016250" y="3059113"/>
          <p14:tracePt t="63495" x="3041650" y="3059113"/>
          <p14:tracePt t="63503" x="3049588" y="3059113"/>
          <p14:tracePt t="63511" x="3059113" y="3059113"/>
          <p14:tracePt t="63519" x="3084513" y="3059113"/>
          <p14:tracePt t="63528" x="3117850" y="3059113"/>
          <p14:tracePt t="63535" x="3168650" y="3059113"/>
          <p14:tracePt t="63544" x="3219450" y="3059113"/>
          <p14:tracePt t="63551" x="3262313" y="3059113"/>
          <p14:tracePt t="63559" x="3305175" y="3059113"/>
          <p14:tracePt t="63567" x="3330575" y="3051175"/>
          <p14:tracePt t="63575" x="3348038" y="3041650"/>
          <p14:tracePt t="63583" x="3373438" y="3041650"/>
          <p14:tracePt t="63591" x="3381375" y="3041650"/>
          <p14:tracePt t="63600" x="3398838" y="3033713"/>
          <p14:tracePt t="63607" x="3424238" y="3016250"/>
          <p14:tracePt t="63615" x="3449638" y="3008313"/>
          <p14:tracePt t="63623" x="3457575" y="3000375"/>
          <p14:tracePt t="63632" x="3475038" y="2990850"/>
          <p14:tracePt t="63640" x="3500438" y="2974975"/>
          <p14:tracePt t="63648" x="3525838" y="2965450"/>
          <p14:tracePt t="63655" x="3543300" y="2940050"/>
          <p14:tracePt t="63664" x="3559175" y="2940050"/>
          <p14:tracePt t="63671" x="3576638" y="2922588"/>
          <p14:tracePt t="63680" x="3619500" y="2906713"/>
          <p14:tracePt t="63687" x="3644900" y="2889250"/>
          <p14:tracePt t="63696" x="3670300" y="2871788"/>
          <p14:tracePt t="63703" x="3687763" y="2855913"/>
          <p14:tracePt t="63711" x="3713163" y="2838450"/>
          <p14:tracePt t="63719" x="3713163" y="2820988"/>
          <p14:tracePt t="63727" x="3729038" y="2805113"/>
          <p14:tracePt t="63735" x="3756025" y="2778125"/>
          <p14:tracePt t="63743" x="3771900" y="2762250"/>
          <p14:tracePt t="63752" x="3781425" y="2744788"/>
          <p14:tracePt t="63759" x="3806825" y="2719388"/>
          <p14:tracePt t="63767" x="3814763" y="2693988"/>
          <p14:tracePt t="63775" x="3832225" y="2660650"/>
          <p14:tracePt t="63783" x="3832225" y="2643188"/>
          <p14:tracePt t="63792" x="3848100" y="2600325"/>
          <p14:tracePt t="63800" x="3857625" y="2574925"/>
          <p14:tracePt t="63815" x="3857625" y="2541588"/>
          <p14:tracePt t="63823" x="3857625" y="2532063"/>
          <p14:tracePt t="63831" x="3857625" y="2498725"/>
          <p14:tracePt t="63839" x="3857625" y="2489200"/>
          <p14:tracePt t="63847" x="3857625" y="2463800"/>
          <p14:tracePt t="63855" x="3848100" y="2447925"/>
          <p14:tracePt t="63863" x="3840163" y="2430463"/>
          <p14:tracePt t="63876" x="3822700" y="2413000"/>
          <p14:tracePt t="63879" x="3806825" y="2387600"/>
          <p14:tracePt t="63887" x="3771900" y="2371725"/>
          <p14:tracePt t="63895" x="3763963" y="2354263"/>
          <p14:tracePt t="63904" x="3738563" y="2336800"/>
          <p14:tracePt t="63911" x="3703638" y="2311400"/>
          <p14:tracePt t="63920" x="3652838" y="2293938"/>
          <p14:tracePt t="63927" x="3627438" y="2286000"/>
          <p14:tracePt t="63936" x="3586163" y="2260600"/>
          <p14:tracePt t="63943" x="3551238" y="2243138"/>
          <p14:tracePt t="63951" x="3517900" y="2243138"/>
          <p14:tracePt t="63959" x="3475038" y="2227263"/>
          <p14:tracePt t="63968" x="3414713" y="2227263"/>
          <p14:tracePt t="63976" x="3330575" y="2227263"/>
          <p14:tracePt t="63983" x="3244850" y="2209800"/>
          <p14:tracePt t="63992" x="3160713" y="2209800"/>
          <p14:tracePt t="63999" x="3084513" y="2209800"/>
          <p14:tracePt t="64008" x="3024188" y="2209800"/>
          <p14:tracePt t="64016" x="2940050" y="2200275"/>
          <p14:tracePt t="64023" x="2897188" y="2200275"/>
          <p14:tracePt t="64032" x="2854325" y="2200275"/>
          <p14:tracePt t="64039" x="2811463" y="2200275"/>
          <p14:tracePt t="64048" x="2786063" y="2200275"/>
          <p14:tracePt t="64055" x="2778125" y="2200275"/>
          <p14:tracePt t="64063" x="2770188" y="2200275"/>
          <p14:tracePt t="64071" x="2735263" y="2209800"/>
          <p14:tracePt t="64079" x="2735263" y="2217738"/>
          <p14:tracePt t="64087" x="2727325" y="2217738"/>
          <p14:tracePt t="64096" x="2701925" y="2243138"/>
          <p14:tracePt t="64103" x="2693988" y="2260600"/>
          <p14:tracePt t="64112" x="2676525" y="2268538"/>
          <p14:tracePt t="64119" x="2651125" y="2293938"/>
          <p14:tracePt t="64128" x="2633663" y="2328863"/>
          <p14:tracePt t="64135" x="2608263" y="2354263"/>
          <p14:tracePt t="64144" x="2574925" y="2405063"/>
          <p14:tracePt t="64151" x="2549525" y="2438400"/>
          <p14:tracePt t="64160" x="2532063" y="2481263"/>
          <p14:tracePt t="64168" x="2489200" y="2541588"/>
          <p14:tracePt t="64175" x="2471738" y="2574925"/>
          <p14:tracePt t="64183" x="2463800" y="2608263"/>
          <p14:tracePt t="64192" x="2446338" y="2660650"/>
          <p14:tracePt t="64200" x="2438400" y="2693988"/>
          <p14:tracePt t="64207" x="2430463" y="2719388"/>
          <p14:tracePt t="64215" x="2430463" y="2744788"/>
          <p14:tracePt t="64223" x="2430463" y="2778125"/>
          <p14:tracePt t="64231" x="2430463" y="2813050"/>
          <p14:tracePt t="64240" x="2420938" y="2820988"/>
          <p14:tracePt t="64247" x="2420938" y="2855913"/>
          <p14:tracePt t="64255" x="2420938" y="2881313"/>
          <p14:tracePt t="64263" x="2420938" y="2897188"/>
          <p14:tracePt t="64271" x="2420938" y="2932113"/>
          <p14:tracePt t="64279" x="2420938" y="2957513"/>
          <p14:tracePt t="64287" x="2420938" y="2974975"/>
          <p14:tracePt t="64295" x="2420938" y="3008313"/>
          <p14:tracePt t="64303" x="2430463" y="3041650"/>
          <p14:tracePt t="64311" x="2455863" y="3067050"/>
          <p14:tracePt t="64319" x="2481263" y="3101975"/>
          <p14:tracePt t="64328" x="2506663" y="3119438"/>
          <p14:tracePt t="64335" x="2532063" y="3144838"/>
          <p14:tracePt t="64344" x="2540000" y="3152775"/>
          <p14:tracePt t="64351" x="2565400" y="3178175"/>
          <p14:tracePt t="64359" x="2600325" y="3195638"/>
          <p14:tracePt t="64367" x="2633663" y="3211513"/>
          <p14:tracePt t="64375" x="2684463" y="3228975"/>
          <p14:tracePt t="64384" x="2709863" y="3238500"/>
          <p14:tracePt t="64392" x="2752725" y="3254375"/>
          <p14:tracePt t="64399" x="2803525" y="3263900"/>
          <p14:tracePt t="64407" x="2846388" y="3271838"/>
          <p14:tracePt t="64415" x="2897188" y="3289300"/>
          <p14:tracePt t="64424" x="2922588" y="3297238"/>
          <p14:tracePt t="64431" x="2982913" y="3297238"/>
          <p14:tracePt t="64439" x="3033713" y="3305175"/>
          <p14:tracePt t="64447" x="3074988" y="3305175"/>
          <p14:tracePt t="64455" x="3117850" y="3322638"/>
          <p14:tracePt t="64463" x="3168650" y="3330575"/>
          <p14:tracePt t="64471" x="3211513" y="3330575"/>
          <p14:tracePt t="64480" x="3254375" y="3330575"/>
          <p14:tracePt t="64488" x="3287713" y="3330575"/>
          <p14:tracePt t="64495" x="3322638" y="3330575"/>
          <p14:tracePt t="64503" x="3348038" y="3330575"/>
          <p14:tracePt t="64512" x="3389313" y="3330575"/>
          <p14:tracePt t="64519" x="3414713" y="3330575"/>
          <p14:tracePt t="64527" x="3449638" y="3330575"/>
          <p14:tracePt t="64535" x="3492500" y="3297238"/>
          <p14:tracePt t="64543" x="3517900" y="3297238"/>
          <p14:tracePt t="64552" x="3551238" y="3279775"/>
          <p14:tracePt t="64559" x="3576638" y="3263900"/>
          <p14:tracePt t="64568" x="3602038" y="3254375"/>
          <p14:tracePt t="64575" x="3627438" y="3238500"/>
          <p14:tracePt t="64583" x="3652838" y="3211513"/>
          <p14:tracePt t="64591" x="3678238" y="3186113"/>
          <p14:tracePt t="64599" x="3703638" y="3170238"/>
          <p14:tracePt t="64607" x="3729038" y="3135313"/>
          <p14:tracePt t="64615" x="3746500" y="3109913"/>
          <p14:tracePt t="64623" x="3771900" y="3067050"/>
          <p14:tracePt t="64631" x="3781425" y="3041650"/>
          <p14:tracePt t="64639" x="3797300" y="3008313"/>
          <p14:tracePt t="64647" x="3832225" y="2949575"/>
          <p14:tracePt t="64655" x="3832225" y="2914650"/>
          <p14:tracePt t="64664" x="3840163" y="2871788"/>
          <p14:tracePt t="64671" x="3848100" y="2830513"/>
          <p14:tracePt t="64679" x="3857625" y="2778125"/>
          <p14:tracePt t="64687" x="3865563" y="2752725"/>
          <p14:tracePt t="64695" x="3865563" y="2711450"/>
          <p14:tracePt t="64703" x="3865563" y="2693988"/>
          <p14:tracePt t="64711" x="3848100" y="2608263"/>
          <p14:tracePt t="64719" x="3806825" y="2549525"/>
          <p14:tracePt t="64728" x="3756025" y="2481263"/>
          <p14:tracePt t="64735" x="3662363" y="2413000"/>
          <p14:tracePt t="64743" x="3586163" y="2362200"/>
          <p14:tracePt t="64751" x="3482975" y="2286000"/>
          <p14:tracePt t="64759" x="3389313" y="2235200"/>
          <p14:tracePt t="64768" x="3322638" y="2166938"/>
          <p14:tracePt t="64775" x="3219450" y="2108200"/>
          <p14:tracePt t="64783" x="3143250" y="2073275"/>
          <p14:tracePt t="64791" x="3084513" y="2047875"/>
          <p14:tracePt t="64799" x="3016250" y="1997075"/>
          <p14:tracePt t="64807" x="2982913" y="1997075"/>
          <p14:tracePt t="64815" x="2973388" y="1989138"/>
          <p14:tracePt t="64823" x="2955925" y="1979613"/>
          <p14:tracePt t="64831" x="2940050" y="1971675"/>
          <p14:tracePt t="64839" x="2940050" y="1963738"/>
          <p14:tracePt t="64847" x="2930525" y="1963738"/>
          <p14:tracePt t="64855" x="2922588" y="1963738"/>
          <p14:tracePt t="64864" x="2914650" y="1963738"/>
          <p14:tracePt t="64881" x="2854325" y="1963738"/>
          <p14:tracePt t="64887" x="2828925" y="1963738"/>
          <p14:tracePt t="64895" x="2803525" y="1963738"/>
          <p14:tracePt t="64904" x="2744788" y="1963738"/>
          <p14:tracePt t="64912" x="2684463" y="1971675"/>
          <p14:tracePt t="64920" x="2641600" y="1979613"/>
          <p14:tracePt t="64927" x="2616200" y="1989138"/>
          <p14:tracePt t="64936" x="2582863" y="2022475"/>
          <p14:tracePt t="64943" x="2540000" y="2055813"/>
          <p14:tracePt t="64951" x="2532063" y="2065338"/>
          <p14:tracePt t="64959" x="2506663" y="2090738"/>
          <p14:tracePt t="64967" x="2489200" y="2108200"/>
          <p14:tracePt t="64976" x="2481263" y="2124075"/>
          <p14:tracePt t="64983" x="2471738" y="2133600"/>
          <p14:tracePt t="64991" x="2455863" y="2166938"/>
          <p14:tracePt t="64999" x="2446338" y="2184400"/>
          <p14:tracePt t="65007" x="2446338" y="2227263"/>
          <p14:tracePt t="65015" x="2446338" y="2260600"/>
          <p14:tracePt t="65023" x="2438400" y="2293938"/>
          <p14:tracePt t="65031" x="2413000" y="2328863"/>
          <p14:tracePt t="65039" x="2413000" y="2354263"/>
          <p14:tracePt t="65048" x="2413000" y="2379663"/>
          <p14:tracePt t="65055" x="2413000" y="2413000"/>
          <p14:tracePt t="65063" x="2405063" y="2447925"/>
          <p14:tracePt t="65071" x="2405063" y="2463800"/>
          <p14:tracePt t="65080" x="2405063" y="2506663"/>
          <p14:tracePt t="65088" x="2405063" y="2532063"/>
          <p14:tracePt t="65095" x="2413000" y="2566988"/>
          <p14:tracePt t="65104" x="2413000" y="2592388"/>
          <p14:tracePt t="65111" x="2438400" y="2633663"/>
          <p14:tracePt t="65119" x="2438400" y="2668588"/>
          <p14:tracePt t="65127" x="2471738" y="2719388"/>
          <p14:tracePt t="65135" x="2497138" y="2762250"/>
          <p14:tracePt t="65143" x="2532063" y="2830513"/>
          <p14:tracePt t="65151" x="2574925" y="2881313"/>
          <p14:tracePt t="65159" x="2625725" y="2940050"/>
          <p14:tracePt t="65167" x="2693988" y="3008313"/>
          <p14:tracePt t="65176" x="2744788" y="3059113"/>
          <p14:tracePt t="65184" x="2828925" y="3127375"/>
          <p14:tracePt t="65192" x="2889250" y="3160713"/>
          <p14:tracePt t="65200" x="2947988" y="3203575"/>
          <p14:tracePt t="65207" x="3024188" y="3211513"/>
          <p14:tracePt t="65216" x="3092450" y="3254375"/>
          <p14:tracePt t="65223" x="3152775" y="3263900"/>
          <p14:tracePt t="65231" x="3236913" y="3297238"/>
          <p14:tracePt t="65240" x="3297238" y="3314700"/>
          <p14:tracePt t="65247" x="3348038" y="3322638"/>
          <p14:tracePt t="65255" x="3414713" y="3322638"/>
          <p14:tracePt t="65263" x="3492500" y="3340100"/>
          <p14:tracePt t="65272" x="3551238" y="3348038"/>
          <p14:tracePt t="65280" x="3594100" y="3348038"/>
          <p14:tracePt t="65287" x="3652838" y="3348038"/>
          <p14:tracePt t="65295" x="3678238" y="3348038"/>
          <p14:tracePt t="65304" x="3729038" y="3348038"/>
          <p14:tracePt t="65311" x="3763963" y="3330575"/>
          <p14:tracePt t="65319" x="3797300" y="3314700"/>
          <p14:tracePt t="65327" x="3832225" y="3289300"/>
          <p14:tracePt t="65335" x="3900488" y="3254375"/>
          <p14:tracePt t="65344" x="3916363" y="3238500"/>
          <p14:tracePt t="65351" x="3951288" y="3221038"/>
          <p14:tracePt t="65359" x="3967163" y="3211513"/>
          <p14:tracePt t="65367" x="3984625" y="3195638"/>
          <p14:tracePt t="65375" x="4010025" y="3170238"/>
          <p14:tracePt t="65383" x="4027488" y="3152775"/>
          <p14:tracePt t="65391" x="4035425" y="3135313"/>
          <p14:tracePt t="65400" x="4044950" y="3135313"/>
          <p14:tracePt t="65407" x="4052888" y="3101975"/>
          <p14:tracePt t="65415" x="4070350" y="3076575"/>
          <p14:tracePt t="65423" x="4078288" y="3067050"/>
          <p14:tracePt t="65431" x="4078288" y="3033713"/>
          <p14:tracePt t="65439" x="4078288" y="3008313"/>
          <p14:tracePt t="65447" x="4078288" y="2957513"/>
          <p14:tracePt t="65456" x="4078288" y="2897188"/>
          <p14:tracePt t="65463" x="4078288" y="2863850"/>
          <p14:tracePt t="65472" x="4044950" y="2805113"/>
          <p14:tracePt t="65479" x="4002088" y="2727325"/>
          <p14:tracePt t="65487" x="3951288" y="2676525"/>
          <p14:tracePt t="65495" x="3890963" y="2600325"/>
          <p14:tracePt t="65503" x="3848100" y="2549525"/>
          <p14:tracePt t="65511" x="3822700" y="2498725"/>
          <p14:tracePt t="65519" x="3797300" y="2473325"/>
          <p14:tracePt t="65527" x="3781425" y="2455863"/>
          <p14:tracePt t="65535" x="3763963" y="2438400"/>
          <p14:tracePt t="65552" x="3756025" y="2430463"/>
          <p14:tracePt t="65560" x="3746500" y="2422525"/>
          <p14:tracePt t="65568" x="3729038" y="2413000"/>
          <p14:tracePt t="65575" x="3703638" y="2397125"/>
          <p14:tracePt t="65583" x="3670300" y="2397125"/>
          <p14:tracePt t="65592" x="3627438" y="2379663"/>
          <p14:tracePt t="65599" x="3576638" y="2362200"/>
          <p14:tracePt t="65608" x="3525838" y="2344738"/>
          <p14:tracePt t="65615" x="3482975" y="2336800"/>
          <p14:tracePt t="65623" x="3441700" y="2336800"/>
          <p14:tracePt t="65631" x="3381375" y="2311400"/>
          <p14:tracePt t="65639" x="3330575" y="2303463"/>
          <p14:tracePt t="65647" x="3287713" y="2303463"/>
          <p14:tracePt t="65655" x="3254375" y="2303463"/>
          <p14:tracePt t="65663" x="3244850" y="2303463"/>
          <p14:tracePt t="65671" x="3236913" y="2303463"/>
          <p14:tracePt t="65695" x="3219450" y="2303463"/>
          <p14:tracePt t="65712" x="3211513" y="2311400"/>
          <p14:tracePt t="65720" x="3203575" y="2311400"/>
          <p14:tracePt t="65727" x="3194050" y="2319338"/>
          <p14:tracePt t="65736" x="3178175" y="2336800"/>
          <p14:tracePt t="65743" x="3152775" y="2354263"/>
          <p14:tracePt t="65752" x="3117850" y="2379663"/>
          <p14:tracePt t="65760" x="3100388" y="2397125"/>
          <p14:tracePt t="65767" x="3074988" y="2413000"/>
          <p14:tracePt t="65775" x="3059113" y="2438400"/>
          <p14:tracePt t="65783" x="3041650" y="2455863"/>
          <p14:tracePt t="65791" x="3016250" y="2481263"/>
          <p14:tracePt t="65799" x="3008313" y="2498725"/>
          <p14:tracePt t="65807" x="2990850" y="2524125"/>
          <p14:tracePt t="65815" x="2973388" y="2557463"/>
          <p14:tracePt t="65824" x="2965450" y="2592388"/>
          <p14:tracePt t="65831" x="2955925" y="2617788"/>
          <p14:tracePt t="65839" x="2940050" y="2660650"/>
          <p14:tracePt t="65847" x="2940050" y="2676525"/>
          <p14:tracePt t="65855" x="2930525" y="2711450"/>
          <p14:tracePt t="65863" x="2930525" y="2752725"/>
          <p14:tracePt t="65872" x="2922588" y="2787650"/>
          <p14:tracePt t="65879" x="2922588" y="2805113"/>
          <p14:tracePt t="65887" x="2922588" y="2820988"/>
          <p14:tracePt t="65896" x="2922588" y="2838450"/>
          <p14:tracePt t="65904" x="2922588" y="2863850"/>
          <p14:tracePt t="65911" x="2922588" y="2871788"/>
          <p14:tracePt t="65919" x="2930525" y="2914650"/>
          <p14:tracePt t="65927" x="2930525" y="2940050"/>
          <p14:tracePt t="65935" x="2947988" y="2974975"/>
          <p14:tracePt t="65943" x="2973388" y="3000375"/>
          <p14:tracePt t="65951" x="3024188" y="3051175"/>
          <p14:tracePt t="65960" x="3033713" y="3059113"/>
          <p14:tracePt t="65967" x="3049588" y="3067050"/>
          <p14:tracePt t="65983" x="3067050" y="3076575"/>
          <p14:tracePt t="66000" x="3092450" y="3084513"/>
          <p14:tracePt t="66008" x="3100388" y="3094038"/>
          <p14:tracePt t="66015" x="3135313" y="3094038"/>
          <p14:tracePt t="66023" x="3168650" y="3109913"/>
          <p14:tracePt t="66031" x="3211513" y="3109913"/>
          <p14:tracePt t="66039" x="3236913" y="3109913"/>
          <p14:tracePt t="66048" x="3270250" y="3109913"/>
          <p14:tracePt t="66055" x="3313113" y="3109913"/>
          <p14:tracePt t="66063" x="3338513" y="3109913"/>
          <p14:tracePt t="66072" x="3373438" y="3109913"/>
          <p14:tracePt t="66079" x="3398838" y="3109913"/>
          <p14:tracePt t="66087" x="3441700" y="3109913"/>
          <p14:tracePt t="66096" x="3475038" y="3109913"/>
          <p14:tracePt t="66104" x="3500438" y="3109913"/>
          <p14:tracePt t="66111" x="3551238" y="3101975"/>
          <p14:tracePt t="66119" x="3586163" y="3094038"/>
          <p14:tracePt t="66127" x="3627438" y="3076575"/>
          <p14:tracePt t="66135" x="3678238" y="3067050"/>
          <p14:tracePt t="66143" x="3695700" y="3051175"/>
          <p14:tracePt t="66151" x="3729038" y="3033713"/>
          <p14:tracePt t="66160" x="3746500" y="3016250"/>
          <p14:tracePt t="66167" x="3797300" y="2990850"/>
          <p14:tracePt t="66175" x="3806825" y="2982913"/>
          <p14:tracePt t="66183" x="3832225" y="2965450"/>
          <p14:tracePt t="66191" x="3857625" y="2949575"/>
          <p14:tracePt t="66200" x="3873500" y="2932113"/>
          <p14:tracePt t="66207" x="3890963" y="2922588"/>
          <p14:tracePt t="66215" x="3890963" y="2914650"/>
          <p14:tracePt t="66223" x="3900488" y="2906713"/>
          <p14:tracePt t="66248" x="3900488" y="2889250"/>
          <p14:tracePt t="66608" x="3908425" y="2881313"/>
          <p14:tracePt t="66648" x="3908425" y="2889250"/>
          <p14:tracePt t="66655" x="3925888" y="2897188"/>
          <p14:tracePt t="66671" x="3933825" y="2897188"/>
          <p14:tracePt t="66728" x="3941763" y="2906713"/>
          <p14:tracePt t="67464" x="3941763" y="2922588"/>
          <p14:tracePt t="67480" x="3941763" y="2932113"/>
          <p14:tracePt t="67487" x="3941763" y="2940050"/>
          <p14:tracePt t="67495" x="3941763" y="2949575"/>
          <p14:tracePt t="67519" x="3941763" y="2965450"/>
          <p14:tracePt t="67536" x="3941763" y="2974975"/>
          <p14:tracePt t="67543" x="3933825" y="2990850"/>
          <p14:tracePt t="67551" x="3925888" y="3025775"/>
          <p14:tracePt t="67559" x="3900488" y="3076575"/>
          <p14:tracePt t="67567" x="3900488" y="3119438"/>
          <p14:tracePt t="67575" x="3865563" y="3178175"/>
          <p14:tracePt t="67584" x="3865563" y="3203575"/>
          <p14:tracePt t="67591" x="3857625" y="3246438"/>
          <p14:tracePt t="67599" x="3848100" y="3297238"/>
          <p14:tracePt t="67607" x="3822700" y="3340100"/>
          <p14:tracePt t="67615" x="3814763" y="3398838"/>
          <p14:tracePt t="67624" x="3806825" y="3424238"/>
          <p14:tracePt t="67631" x="3806825" y="3459163"/>
          <p14:tracePt t="67639" x="3806825" y="3467100"/>
          <p14:tracePt t="67648" x="3789363" y="3492500"/>
          <p14:tracePt t="67655" x="3789363" y="3502025"/>
          <p14:tracePt t="67664" x="3789363" y="3509963"/>
          <p14:tracePt t="67671" x="3771900" y="3527425"/>
          <p14:tracePt t="67679" x="3746500" y="3560763"/>
          <p14:tracePt t="67687" x="3729038" y="3578225"/>
          <p14:tracePt t="67695" x="3713163" y="3603625"/>
          <p14:tracePt t="67703" x="3687763" y="3636963"/>
          <p14:tracePt t="67711" x="3644900" y="3687763"/>
          <p14:tracePt t="67720" x="3594100" y="3738563"/>
          <p14:tracePt t="67727" x="3559175" y="3781425"/>
          <p14:tracePt t="67735" x="3508375" y="3806825"/>
          <p14:tracePt t="67743" x="3457575" y="3849688"/>
          <p14:tracePt t="67751" x="3389313" y="3900488"/>
          <p14:tracePt t="67759" x="3363913" y="3925888"/>
          <p14:tracePt t="67767" x="3305175" y="3986213"/>
          <p14:tracePt t="67775" x="3254375" y="4019550"/>
          <p14:tracePt t="67783" x="3236913" y="4037013"/>
          <p14:tracePt t="67792" x="3203575" y="4062413"/>
          <p14:tracePt t="67799" x="3194050" y="4070350"/>
          <p14:tracePt t="67807" x="3178175" y="4087813"/>
          <p14:tracePt t="67815" x="3160713" y="4095750"/>
          <p14:tracePt t="67823" x="3143250" y="4113213"/>
          <p14:tracePt t="67831" x="3117850" y="4130675"/>
          <p14:tracePt t="67839" x="3084513" y="4164013"/>
          <p14:tracePt t="67847" x="3049588" y="4189413"/>
          <p14:tracePt t="67855" x="3008313" y="4232275"/>
          <p14:tracePt t="67863" x="2973388" y="4275138"/>
          <p14:tracePt t="67881" x="2889250" y="4359275"/>
          <p14:tracePt t="67888" x="2854325" y="4402138"/>
          <p14:tracePt t="67895" x="2828925" y="4419600"/>
          <p14:tracePt t="67904" x="2803525" y="4445000"/>
          <p14:tracePt t="67911" x="2786063" y="4470400"/>
          <p14:tracePt t="67919" x="2786063" y="4478338"/>
          <p14:tracePt t="67927" x="2760663" y="4503738"/>
          <p14:tracePt t="67935" x="2760663" y="4554538"/>
          <p14:tracePt t="67944" x="2744788" y="4597400"/>
          <p14:tracePt t="67951" x="2744788" y="4630738"/>
          <p14:tracePt t="67959" x="2727325" y="4673600"/>
          <p14:tracePt t="67967" x="2719388" y="4708525"/>
          <p14:tracePt t="67976" x="2719388" y="4733925"/>
          <p14:tracePt t="67983" x="2709863" y="4767263"/>
          <p14:tracePt t="67991" x="2701925" y="4810125"/>
          <p14:tracePt t="67999" x="2701925" y="4852988"/>
          <p14:tracePt t="68007" x="2676525" y="4929188"/>
          <p14:tracePt t="68016" x="2676525" y="4962525"/>
          <p14:tracePt t="68023" x="2668588" y="4997450"/>
          <p14:tracePt t="68031" x="2668588" y="5013325"/>
          <p14:tracePt t="68039" x="2668588" y="5038725"/>
          <p14:tracePt t="68047" x="2668588" y="5064125"/>
          <p14:tracePt t="68055" x="2659063" y="5091113"/>
          <p14:tracePt t="68063" x="2633663" y="5116513"/>
          <p14:tracePt t="68072" x="2633663" y="5141913"/>
          <p14:tracePt t="68079" x="2633663" y="5175250"/>
          <p14:tracePt t="68087" x="2633663" y="5183188"/>
          <p14:tracePt t="68095" x="2625725" y="5192713"/>
          <p14:tracePt t="68103" x="2625725" y="5208588"/>
          <p14:tracePt t="68119" x="2625725" y="5218113"/>
          <p14:tracePt t="68128" x="2625725" y="5226050"/>
          <p14:tracePt t="68135" x="2625725" y="5235575"/>
          <p14:tracePt t="68143" x="2625725" y="5243513"/>
          <p14:tracePt t="68151" x="2633663" y="5260975"/>
          <p14:tracePt t="68159" x="2633663" y="5268913"/>
          <p14:tracePt t="68167" x="2651125" y="5286375"/>
          <p14:tracePt t="68175" x="2668588" y="5302250"/>
          <p14:tracePt t="68183" x="2676525" y="5311775"/>
          <p14:tracePt t="68199" x="2684463" y="5327650"/>
          <p14:tracePt t="68207" x="2701925" y="5327650"/>
          <p14:tracePt t="68216" x="2719388" y="5337175"/>
          <p14:tracePt t="68223" x="2760663" y="5362575"/>
          <p14:tracePt t="68240" x="2795588" y="5370513"/>
          <p14:tracePt t="68247" x="2820988" y="5380038"/>
          <p14:tracePt t="68255" x="2846388" y="5387975"/>
          <p14:tracePt t="68263" x="2863850" y="5405438"/>
          <p14:tracePt t="68272" x="2897188" y="5405438"/>
          <p14:tracePt t="68279" x="2914650" y="5405438"/>
          <p14:tracePt t="68287" x="2947988" y="5413375"/>
          <p14:tracePt t="68295" x="2990850" y="5413375"/>
          <p14:tracePt t="68303" x="2998788" y="5413375"/>
          <p14:tracePt t="68311" x="3024188" y="5430838"/>
          <p14:tracePt t="68319" x="3067050" y="5430838"/>
          <p14:tracePt t="68327" x="3127375" y="5438775"/>
          <p14:tracePt t="68335" x="3168650" y="5438775"/>
          <p14:tracePt t="68343" x="3203575" y="5446713"/>
          <p14:tracePt t="68352" x="3236913" y="5446713"/>
          <p14:tracePt t="68359" x="3244850" y="5446713"/>
          <p14:tracePt t="68367" x="3279775" y="5456238"/>
          <p14:tracePt t="68375" x="3297238" y="5456238"/>
          <p14:tracePt t="68384" x="3322638" y="5472113"/>
          <p14:tracePt t="68399" x="3330575" y="5472113"/>
          <p14:tracePt t="68407" x="3348038" y="5472113"/>
          <p14:tracePt t="68415" x="3355975" y="5481638"/>
          <p14:tracePt t="68431" x="3363913" y="5481638"/>
          <p14:tracePt t="68464" x="3381375" y="5481638"/>
          <p14:tracePt t="68471" x="3424238" y="5481638"/>
          <p14:tracePt t="68480" x="3475038" y="5481638"/>
          <p14:tracePt t="68487" x="3533775" y="5481638"/>
          <p14:tracePt t="68495" x="3568700" y="5481638"/>
          <p14:tracePt t="68503" x="3576638" y="5481638"/>
          <p14:tracePt t="68511" x="3611563" y="5481638"/>
          <p14:tracePt t="68519" x="3636963" y="5481638"/>
          <p14:tracePt t="68527" x="3644900" y="5481638"/>
          <p14:tracePt t="68536" x="3652838" y="5481638"/>
          <p14:tracePt t="68543" x="3678238" y="5472113"/>
          <p14:tracePt t="68568" x="3695700" y="5464175"/>
          <p14:tracePt t="68575" x="3703638" y="5446713"/>
          <p14:tracePt t="68583" x="3721100" y="5430838"/>
          <p14:tracePt t="68591" x="3738563" y="5413375"/>
          <p14:tracePt t="68599" x="3763963" y="5380038"/>
          <p14:tracePt t="68607" x="3771900" y="5362575"/>
          <p14:tracePt t="68616" x="3781425" y="5353050"/>
          <p14:tracePt t="68624" x="3806825" y="5302250"/>
          <p14:tracePt t="68631" x="3806825" y="5294313"/>
          <p14:tracePt t="68639" x="3814763" y="5276850"/>
          <p14:tracePt t="68647" x="3822700" y="5243513"/>
          <p14:tracePt t="68655" x="3840163" y="5218113"/>
          <p14:tracePt t="68671" x="3840163" y="5208588"/>
          <p14:tracePt t="68679" x="3840163" y="5192713"/>
          <p14:tracePt t="68687" x="3840163" y="5183188"/>
          <p14:tracePt t="68695" x="3840163" y="5167313"/>
          <p14:tracePt t="68703" x="3832225" y="5149850"/>
          <p14:tracePt t="68712" x="3822700" y="5132388"/>
          <p14:tracePt t="68727" x="3822700" y="5099050"/>
          <p14:tracePt t="68735" x="3797300" y="5073650"/>
          <p14:tracePt t="68743" x="3797300" y="5056188"/>
          <p14:tracePt t="68751" x="3789363" y="5038725"/>
          <p14:tracePt t="68759" x="3781425" y="5013325"/>
          <p14:tracePt t="68767" x="3781425" y="5005388"/>
          <p14:tracePt t="68775" x="3771900" y="4997450"/>
          <p14:tracePt t="68783" x="3763963" y="4972050"/>
          <p14:tracePt t="68791" x="3756025" y="4946650"/>
          <p14:tracePt t="68799" x="3746500" y="4929188"/>
          <p14:tracePt t="68807" x="3729038" y="4919663"/>
          <p14:tracePt t="68815" x="3729038" y="4911725"/>
          <p14:tracePt t="68823" x="3713163" y="4886325"/>
          <p14:tracePt t="68831" x="3695700" y="4878388"/>
          <p14:tracePt t="68839" x="3678238" y="4860925"/>
          <p14:tracePt t="68847" x="3636963" y="4818063"/>
          <p14:tracePt t="68855" x="3619500" y="4810125"/>
          <p14:tracePt t="68863" x="3586163" y="4784725"/>
          <p14:tracePt t="68871" x="3551238" y="4759325"/>
          <p14:tracePt t="68888" x="3475038" y="4716463"/>
          <p14:tracePt t="68895" x="3441700" y="4691063"/>
          <p14:tracePt t="68904" x="3389313" y="4673600"/>
          <p14:tracePt t="68911" x="3330575" y="4630738"/>
          <p14:tracePt t="68920" x="3297238" y="4622800"/>
          <p14:tracePt t="68928" x="3270250" y="4622800"/>
          <p14:tracePt t="68935" x="3228975" y="4605338"/>
          <p14:tracePt t="68944" x="3203575" y="4597400"/>
          <p14:tracePt t="68952" x="3168650" y="4589463"/>
          <p14:tracePt t="68959" x="3160713" y="4589463"/>
          <p14:tracePt t="68967" x="3143250" y="4579938"/>
          <p14:tracePt t="68976" x="3135313" y="4579938"/>
          <p14:tracePt t="68991" x="3117850" y="4579938"/>
          <p14:tracePt t="69007" x="3109913" y="4579938"/>
          <p14:tracePt t="69015" x="3100388" y="4579938"/>
          <p14:tracePt t="69023" x="3074988" y="4579938"/>
          <p14:tracePt t="69039" x="3049588" y="4589463"/>
          <p14:tracePt t="69047" x="3041650" y="4597400"/>
          <p14:tracePt t="69055" x="3016250" y="4614863"/>
          <p14:tracePt t="69063" x="2982913" y="4630738"/>
          <p14:tracePt t="69071" x="2973388" y="4640263"/>
          <p14:tracePt t="69079" x="2955925" y="4648200"/>
          <p14:tracePt t="69088" x="2947988" y="4648200"/>
          <p14:tracePt t="69095" x="2922588" y="4665663"/>
          <p14:tracePt t="69103" x="2905125" y="4683125"/>
          <p14:tracePt t="69111" x="2879725" y="4691063"/>
          <p14:tracePt t="69119" x="2863850" y="4708525"/>
          <p14:tracePt t="69127" x="2846388" y="4708525"/>
          <p14:tracePt t="69136" x="2838450" y="4716463"/>
          <p14:tracePt t="69143" x="2828925" y="4724400"/>
          <p14:tracePt t="69151" x="2820988" y="4741863"/>
          <p14:tracePt t="69159" x="2803525" y="4759325"/>
          <p14:tracePt t="69167" x="2795588" y="4775200"/>
          <p14:tracePt t="69175" x="2786063" y="4792663"/>
          <p14:tracePt t="69183" x="2778125" y="4818063"/>
          <p14:tracePt t="69192" x="2760663" y="4827588"/>
          <p14:tracePt t="69199" x="2752725" y="4852988"/>
          <p14:tracePt t="69207" x="2744788" y="4868863"/>
          <p14:tracePt t="69215" x="2719388" y="4903788"/>
          <p14:tracePt t="69223" x="2719388" y="4937125"/>
          <p14:tracePt t="69231" x="2701925" y="4972050"/>
          <p14:tracePt t="69239" x="2684463" y="4997450"/>
          <p14:tracePt t="69247" x="2676525" y="5013325"/>
          <p14:tracePt t="69255" x="2668588" y="5048250"/>
          <p14:tracePt t="69263" x="2659063" y="5073650"/>
          <p14:tracePt t="69271" x="2651125" y="5091113"/>
          <p14:tracePt t="69295" x="2651125" y="5099050"/>
          <p14:tracePt t="69312" x="2641600" y="5116513"/>
          <p14:tracePt t="69319" x="2641600" y="5132388"/>
          <p14:tracePt t="69327" x="2641600" y="5167313"/>
          <p14:tracePt t="69335" x="2641600" y="5192713"/>
          <p14:tracePt t="69344" x="2651125" y="5200650"/>
          <p14:tracePt t="69351" x="2668588" y="5235575"/>
          <p14:tracePt t="69360" x="2693988" y="5276850"/>
          <p14:tracePt t="69367" x="2709863" y="5294313"/>
          <p14:tracePt t="69375" x="2744788" y="5327650"/>
          <p14:tracePt t="69383" x="2760663" y="5337175"/>
          <p14:tracePt t="69391" x="2786063" y="5362575"/>
          <p14:tracePt t="69399" x="2820988" y="5380038"/>
          <p14:tracePt t="69407" x="2828925" y="5387975"/>
          <p14:tracePt t="69415" x="2846388" y="5395913"/>
          <p14:tracePt t="69423" x="2863850" y="5395913"/>
          <p14:tracePt t="69431" x="2897188" y="5413375"/>
          <p14:tracePt t="69447" x="2930525" y="5421313"/>
          <p14:tracePt t="69463" x="2955925" y="5421313"/>
          <p14:tracePt t="69471" x="2990850" y="5430838"/>
          <p14:tracePt t="69480" x="3033713" y="5430838"/>
          <p14:tracePt t="69487" x="3092450" y="5438775"/>
          <p14:tracePt t="69495" x="3152775" y="5438775"/>
          <p14:tracePt t="69503" x="3168650" y="5456238"/>
          <p14:tracePt t="69511" x="3194050" y="5456238"/>
          <p14:tracePt t="69520" x="3236913" y="5456238"/>
          <p14:tracePt t="69528" x="3270250" y="5456238"/>
          <p14:tracePt t="69535" x="3279775" y="5456238"/>
          <p14:tracePt t="69543" x="3297238" y="5456238"/>
          <p14:tracePt t="69552" x="3313113" y="5456238"/>
          <p14:tracePt t="69560" x="3322638" y="5456238"/>
          <p14:tracePt t="69567" x="3330575" y="5456238"/>
          <p14:tracePt t="69575" x="3338513" y="5456238"/>
          <p14:tracePt t="69592" x="3363913" y="5446713"/>
          <p14:tracePt t="69599" x="3414713" y="5430838"/>
          <p14:tracePt t="69607" x="3424238" y="5413375"/>
          <p14:tracePt t="69616" x="3457575" y="5395913"/>
          <p14:tracePt t="69623" x="3500438" y="5353050"/>
          <p14:tracePt t="69632" x="3525838" y="5337175"/>
          <p14:tracePt t="69640" x="3551238" y="5311775"/>
          <p14:tracePt t="69647" x="3586163" y="5268913"/>
          <p14:tracePt t="69655" x="3594100" y="5243513"/>
          <p14:tracePt t="69663" x="3611563" y="5226050"/>
          <p14:tracePt t="69671" x="3627438" y="5200650"/>
          <p14:tracePt t="69679" x="3627438" y="5167313"/>
          <p14:tracePt t="69687" x="3636963" y="5149850"/>
          <p14:tracePt t="69695" x="3652838" y="5132388"/>
          <p14:tracePt t="69703" x="3652838" y="5116513"/>
          <p14:tracePt t="69711" x="3670300" y="5081588"/>
          <p14:tracePt t="69727" x="3678238" y="5056188"/>
          <p14:tracePt t="69735" x="3678238" y="5048250"/>
          <p14:tracePt t="69743" x="3678238" y="5038725"/>
          <p14:tracePt t="69751" x="3678238" y="5022850"/>
          <p14:tracePt t="69759" x="3687763" y="5013325"/>
          <p14:tracePt t="69767" x="3687763" y="4979988"/>
          <p14:tracePt t="69775" x="3687763" y="4962525"/>
          <p14:tracePt t="69783" x="3687763" y="4919663"/>
          <p14:tracePt t="69791" x="3687763" y="4894263"/>
          <p14:tracePt t="69799" x="3687763" y="4860925"/>
          <p14:tracePt t="69807" x="3687763" y="4818063"/>
          <p14:tracePt t="69815" x="3670300" y="4775200"/>
          <p14:tracePt t="69823" x="3644900" y="4741863"/>
          <p14:tracePt t="69831" x="3619500" y="4708525"/>
          <p14:tracePt t="69839" x="3619500" y="4683125"/>
          <p14:tracePt t="69847" x="3594100" y="4665663"/>
          <p14:tracePt t="69855" x="3568700" y="4640263"/>
          <p14:tracePt t="69863" x="3533775" y="4622800"/>
          <p14:tracePt t="69871" x="3508375" y="4622800"/>
          <p14:tracePt t="69880" x="3492500" y="4614863"/>
          <p14:tracePt t="69887" x="3467100" y="4614863"/>
          <p14:tracePt t="69895" x="3432175" y="4614863"/>
          <p14:tracePt t="69904" x="3406775" y="4614863"/>
          <p14:tracePt t="69911" x="3363913" y="4614863"/>
          <p14:tracePt t="69920" x="3322638" y="4614863"/>
          <p14:tracePt t="69927" x="3297238" y="4614863"/>
          <p14:tracePt t="69935" x="3270250" y="4614863"/>
          <p14:tracePt t="69943" x="3228975" y="4614863"/>
          <p14:tracePt t="69951" x="3203575" y="4614863"/>
          <p14:tracePt t="69959" x="3168650" y="4614863"/>
          <p14:tracePt t="69967" x="3127375" y="4640263"/>
          <p14:tracePt t="69975" x="3100388" y="4657725"/>
          <p14:tracePt t="69983" x="3074988" y="4665663"/>
          <p14:tracePt t="69991" x="3067050" y="4691063"/>
          <p14:tracePt t="70000" x="3049588" y="4724400"/>
          <p14:tracePt t="70007" x="3041650" y="4775200"/>
          <p14:tracePt t="70015" x="3041650" y="4818063"/>
          <p14:tracePt t="70023" x="3041650" y="4860925"/>
          <p14:tracePt t="70031" x="3041650" y="4903788"/>
          <p14:tracePt t="70039" x="3049588" y="4962525"/>
          <p14:tracePt t="70047" x="3067050" y="5038725"/>
          <p14:tracePt t="70055" x="3074988" y="5099050"/>
          <p14:tracePt t="70063" x="3092450" y="5132388"/>
          <p14:tracePt t="70071" x="3092450" y="5175250"/>
          <p14:tracePt t="70079" x="3092450" y="5192713"/>
          <p14:tracePt t="70087" x="3092450" y="5218113"/>
          <p14:tracePt t="70095" x="3084513" y="5235575"/>
          <p14:tracePt t="70103" x="3074988" y="5260975"/>
          <p14:tracePt t="70111" x="3049588" y="5302250"/>
          <p14:tracePt t="70119" x="3041650" y="5311775"/>
          <p14:tracePt t="70127" x="3041650" y="5327650"/>
          <p14:tracePt t="70135" x="3041650" y="5337175"/>
          <p14:tracePt t="70144" x="3041650" y="5353050"/>
          <p14:tracePt t="70151" x="3041650" y="5370513"/>
          <p14:tracePt t="70159" x="3041650" y="5380038"/>
          <p14:tracePt t="70167" x="3059113" y="5413375"/>
          <p14:tracePt t="70175" x="3067050" y="5413375"/>
          <p14:tracePt t="70183" x="3092450" y="5421313"/>
          <p14:tracePt t="70191" x="3127375" y="5430838"/>
          <p14:tracePt t="70199" x="3160713" y="5456238"/>
          <p14:tracePt t="70207" x="3211513" y="5472113"/>
          <p14:tracePt t="70216" x="3228975" y="5472113"/>
          <p14:tracePt t="70223" x="3270250" y="5481638"/>
          <p14:tracePt t="70231" x="3313113" y="5481638"/>
          <p14:tracePt t="70239" x="3373438" y="5481638"/>
          <p14:tracePt t="70247" x="3406775" y="5481638"/>
          <p14:tracePt t="70255" x="3441700" y="5481638"/>
          <p14:tracePt t="70263" x="3467100" y="5481638"/>
          <p14:tracePt t="70271" x="3482975" y="5481638"/>
          <p14:tracePt t="70279" x="3517900" y="5481638"/>
          <p14:tracePt t="70287" x="3525838" y="5481638"/>
          <p14:tracePt t="70295" x="3533775" y="5456238"/>
          <p14:tracePt t="70303" x="3551238" y="5446713"/>
          <p14:tracePt t="70311" x="3586163" y="5421313"/>
          <p14:tracePt t="70319" x="3611563" y="5405438"/>
          <p14:tracePt t="70327" x="3644900" y="5380038"/>
          <p14:tracePt t="70336" x="3678238" y="5345113"/>
          <p14:tracePt t="70343" x="3687763" y="5337175"/>
          <p14:tracePt t="70351" x="3703638" y="5302250"/>
          <p14:tracePt t="70359" x="3729038" y="5276850"/>
          <p14:tracePt t="70367" x="3738563" y="5260975"/>
          <p14:tracePt t="70375" x="3738563" y="5251450"/>
          <p14:tracePt t="70391" x="3738563" y="5235575"/>
          <p14:tracePt t="70399" x="3738563" y="5226050"/>
          <p14:tracePt t="70407" x="3738563" y="5218113"/>
          <p14:tracePt t="70415" x="3738563" y="5192713"/>
          <p14:tracePt t="70423" x="3721100" y="5175250"/>
          <p14:tracePt t="70439" x="3703638" y="5157788"/>
          <p14:tracePt t="70447" x="3678238" y="5149850"/>
          <p14:tracePt t="70464" x="3662363" y="5149850"/>
          <p14:tracePt t="70471" x="3652838" y="5149850"/>
          <p14:tracePt t="70480" x="3644900" y="5149850"/>
          <p14:tracePt t="70487" x="3636963" y="5149850"/>
          <p14:tracePt t="70503" x="3627438" y="5149850"/>
          <p14:tracePt t="70560" x="3619500" y="5149850"/>
          <p14:tracePt t="70672" x="3611563" y="5149850"/>
          <p14:tracePt t="73008" x="3611563" y="5157788"/>
          <p14:tracePt t="73023" x="3611563" y="5175250"/>
          <p14:tracePt t="73031" x="3611563" y="5192713"/>
          <p14:tracePt t="73039" x="3611563" y="5218113"/>
          <p14:tracePt t="73047" x="3611563" y="5226050"/>
          <p14:tracePt t="73063" x="3611563" y="5235575"/>
          <p14:tracePt t="73071" x="3611563" y="5243513"/>
          <p14:tracePt t="73079" x="3611563" y="5260975"/>
          <p14:tracePt t="73087" x="3611563" y="5268913"/>
          <p14:tracePt t="73095" x="3611563" y="5276850"/>
          <p14:tracePt t="73103" x="3611563" y="5286375"/>
          <p14:tracePt t="73112" x="3611563" y="5294313"/>
          <p14:tracePt t="73119" x="3619500" y="5294313"/>
          <p14:tracePt t="73127" x="3619500" y="5311775"/>
          <p14:tracePt t="73143" x="3619500" y="5319713"/>
          <p14:tracePt t="73159" x="3619500" y="5327650"/>
          <p14:tracePt t="73183" x="3619500" y="5337175"/>
          <p14:tracePt t="73200" x="3619500" y="5345113"/>
          <p14:tracePt t="73215" x="3619500" y="5353050"/>
          <p14:tracePt t="73248" x="3619500" y="5362575"/>
          <p14:tracePt t="76952" x="3636963" y="5370513"/>
          <p14:tracePt t="76959" x="3644900" y="5380038"/>
          <p14:tracePt t="76967" x="3662363" y="5387975"/>
          <p14:tracePt t="76975" x="3678238" y="5387975"/>
          <p14:tracePt t="76991" x="3695700" y="5395913"/>
          <p14:tracePt t="77000" x="3713163" y="5395913"/>
          <p14:tracePt t="77015" x="3721100" y="5395913"/>
          <p14:tracePt t="77255" x="3738563" y="5395913"/>
          <p14:tracePt t="77263" x="3756025" y="5395913"/>
          <p14:tracePt t="77271" x="3763963" y="5395913"/>
          <p14:tracePt t="77279" x="3789363" y="5395913"/>
          <p14:tracePt t="77287" x="3797300" y="5395913"/>
          <p14:tracePt t="77295" x="3814763" y="5395913"/>
          <p14:tracePt t="77303" x="3832225" y="5395913"/>
          <p14:tracePt t="77311" x="3840163" y="5395913"/>
          <p14:tracePt t="77319" x="3865563" y="5380038"/>
          <p14:tracePt t="77327" x="3890963" y="5362575"/>
          <p14:tracePt t="77335" x="3916363" y="5353050"/>
          <p14:tracePt t="77343" x="3941763" y="5327650"/>
          <p14:tracePt t="77351" x="3951288" y="5319713"/>
          <p14:tracePt t="77359" x="3976688" y="5302250"/>
          <p14:tracePt t="77367" x="3992563" y="5286375"/>
          <p14:tracePt t="77383" x="4002088" y="5260975"/>
          <p14:tracePt t="77391" x="4010025" y="5251450"/>
          <p14:tracePt t="77399" x="4010025" y="5243513"/>
          <p14:tracePt t="77407" x="4010025" y="5235575"/>
          <p14:tracePt t="77423" x="4017963" y="5226050"/>
          <p14:tracePt t="77431" x="4017963" y="5218113"/>
          <p14:tracePt t="77439" x="4027488" y="5192713"/>
          <p14:tracePt t="77455" x="4027488" y="5167313"/>
          <p14:tracePt t="77471" x="4027488" y="5157788"/>
          <p14:tracePt t="77479" x="4027488" y="5141913"/>
          <p14:tracePt t="77495" x="4027488" y="5116513"/>
          <p14:tracePt t="77503" x="4017963" y="5091113"/>
          <p14:tracePt t="77511" x="4002088" y="5073650"/>
          <p14:tracePt t="77527" x="3992563" y="5056188"/>
          <p14:tracePt t="77536" x="3976688" y="5038725"/>
          <p14:tracePt t="77551" x="3967163" y="5030788"/>
          <p14:tracePt t="77559" x="3959225" y="5030788"/>
          <p14:tracePt t="77567" x="3941763" y="5013325"/>
          <p14:tracePt t="77575" x="3933825" y="5005388"/>
          <p14:tracePt t="77600" x="3916363" y="4997450"/>
          <p14:tracePt t="77607" x="3900488" y="4997450"/>
          <p14:tracePt t="77615" x="3883025" y="4979988"/>
          <p14:tracePt t="77623" x="3873500" y="4972050"/>
          <p14:tracePt t="77631" x="3857625" y="4954588"/>
          <p14:tracePt t="77639" x="3848100" y="4937125"/>
          <p14:tracePt t="77647" x="3840163" y="4937125"/>
          <p14:tracePt t="77663" x="3822700" y="4911725"/>
          <p14:tracePt t="77671" x="3814763" y="4911725"/>
          <p14:tracePt t="77679" x="3806825" y="4903788"/>
          <p14:tracePt t="77687" x="3797300" y="4894263"/>
          <p14:tracePt t="77695" x="3781425" y="4878388"/>
          <p14:tracePt t="77703" x="3771900" y="4878388"/>
          <p14:tracePt t="77711" x="3763963" y="4878388"/>
          <p14:tracePt t="77719" x="3746500" y="4868863"/>
          <p14:tracePt t="77727" x="3738563" y="4868863"/>
          <p14:tracePt t="77735" x="3713163" y="4868863"/>
          <p14:tracePt t="77743" x="3687763" y="4860925"/>
          <p14:tracePt t="77751" x="3670300" y="4860925"/>
          <p14:tracePt t="77759" x="3652838" y="4860925"/>
          <p14:tracePt t="77767" x="3636963" y="4843463"/>
          <p14:tracePt t="77775" x="3611563" y="4835525"/>
          <p14:tracePt t="77783" x="3576638" y="4835525"/>
          <p14:tracePt t="77791" x="3543300" y="4835525"/>
          <p14:tracePt t="77799" x="3533775" y="4827588"/>
          <p14:tracePt t="77807" x="3508375" y="4827588"/>
          <p14:tracePt t="77815" x="3482975" y="4827588"/>
          <p14:tracePt t="77823" x="3475038" y="4827588"/>
          <p14:tracePt t="77831" x="3457575" y="4827588"/>
          <p14:tracePt t="77839" x="3441700" y="4827588"/>
          <p14:tracePt t="77847" x="3432175" y="4827588"/>
          <p14:tracePt t="77855" x="3406775" y="4827588"/>
          <p14:tracePt t="77863" x="3398838" y="4827588"/>
          <p14:tracePt t="77872" x="3373438" y="4827588"/>
          <p14:tracePt t="77879" x="3355975" y="4827588"/>
          <p14:tracePt t="77888" x="3338513" y="4827588"/>
          <p14:tracePt t="77895" x="3330575" y="4827588"/>
          <p14:tracePt t="77903" x="3297238" y="4827588"/>
          <p14:tracePt t="77911" x="3279775" y="4827588"/>
          <p14:tracePt t="77919" x="3244850" y="4827588"/>
          <p14:tracePt t="77927" x="3219450" y="4827588"/>
          <p14:tracePt t="77935" x="3186113" y="4827588"/>
          <p14:tracePt t="77944" x="3160713" y="4827588"/>
          <p14:tracePt t="77951" x="3084513" y="4852988"/>
          <p14:tracePt t="77959" x="3024188" y="4852988"/>
          <p14:tracePt t="77967" x="2990850" y="4860925"/>
          <p14:tracePt t="77975" x="2982913" y="4860925"/>
          <p14:tracePt t="77983" x="2940050" y="4868863"/>
          <p14:tracePt t="77991" x="2930525" y="4878388"/>
          <p14:tracePt t="77999" x="2905125" y="4878388"/>
          <p14:tracePt t="78015" x="2889250" y="4878388"/>
          <p14:tracePt t="78023" x="2879725" y="4886325"/>
          <p14:tracePt t="78047" x="2871788" y="4894263"/>
          <p14:tracePt t="78071" x="2838450" y="4911725"/>
          <p14:tracePt t="78089" x="2820988" y="4946650"/>
          <p14:tracePt t="78095" x="2803525" y="4962525"/>
          <p14:tracePt t="78103" x="2795588" y="4997450"/>
          <p14:tracePt t="78111" x="2770188" y="5022850"/>
          <p14:tracePt t="78119" x="2760663" y="5048250"/>
          <p14:tracePt t="78127" x="2752725" y="5073650"/>
          <p14:tracePt t="78135" x="2744788" y="5106988"/>
          <p14:tracePt t="78143" x="2727325" y="5149850"/>
          <p14:tracePt t="78152" x="2727325" y="5167313"/>
          <p14:tracePt t="78159" x="2727325" y="5183188"/>
          <p14:tracePt t="78167" x="2719388" y="5200650"/>
          <p14:tracePt t="78175" x="2719388" y="5226050"/>
          <p14:tracePt t="78183" x="2719388" y="5235575"/>
          <p14:tracePt t="78191" x="2719388" y="5260975"/>
          <p14:tracePt t="78199" x="2727325" y="5276850"/>
          <p14:tracePt t="78207" x="2744788" y="5311775"/>
          <p14:tracePt t="78215" x="2752725" y="5337175"/>
          <p14:tracePt t="78223" x="2778125" y="5362575"/>
          <p14:tracePt t="78231" x="2828925" y="5413375"/>
          <p14:tracePt t="78240" x="2854325" y="5438775"/>
          <p14:tracePt t="78247" x="2905125" y="5472113"/>
          <p14:tracePt t="78255" x="2947988" y="5507038"/>
          <p14:tracePt t="78263" x="3008313" y="5549900"/>
          <p14:tracePt t="78271" x="3074988" y="5600700"/>
          <p14:tracePt t="78279" x="3100388" y="5616575"/>
          <p14:tracePt t="78287" x="3152775" y="5668963"/>
          <p14:tracePt t="78295" x="3203575" y="5694363"/>
          <p14:tracePt t="78303" x="3228975" y="5702300"/>
          <p14:tracePt t="78311" x="3254375" y="5719763"/>
          <p14:tracePt t="78319" x="3279775" y="5735638"/>
          <p14:tracePt t="78327" x="3287713" y="5735638"/>
          <p14:tracePt t="78335" x="3330575" y="5745163"/>
          <p14:tracePt t="78343" x="3363913" y="5745163"/>
          <p14:tracePt t="78351" x="3389313" y="5745163"/>
          <p14:tracePt t="78359" x="3398838" y="5745163"/>
          <p14:tracePt t="78367" x="3424238" y="5745163"/>
          <p14:tracePt t="78375" x="3449638" y="5745163"/>
          <p14:tracePt t="78383" x="3467100" y="5745163"/>
          <p14:tracePt t="78391" x="3482975" y="5745163"/>
          <p14:tracePt t="78399" x="3517900" y="5745163"/>
          <p14:tracePt t="78408" x="3525838" y="5745163"/>
          <p14:tracePt t="78415" x="3568700" y="5727700"/>
          <p14:tracePt t="78423" x="3602038" y="5719763"/>
          <p14:tracePt t="78431" x="3636963" y="5710238"/>
          <p14:tracePt t="78439" x="3644900" y="5702300"/>
          <p14:tracePt t="78447" x="3670300" y="5694363"/>
          <p14:tracePt t="78455" x="3695700" y="5684838"/>
          <p14:tracePt t="78463" x="3703638" y="5684838"/>
          <p14:tracePt t="78471" x="3713163" y="5668963"/>
          <p14:tracePt t="78479" x="3721100" y="5659438"/>
          <p14:tracePt t="78487" x="3738563" y="5651500"/>
          <p14:tracePt t="78495" x="3738563" y="5641975"/>
          <p14:tracePt t="78503" x="3738563" y="5626100"/>
          <p14:tracePt t="78511" x="3746500" y="5608638"/>
          <p14:tracePt t="78519" x="3746500" y="5591175"/>
          <p14:tracePt t="78527" x="3756025" y="5583238"/>
          <p14:tracePt t="78535" x="3763963" y="5549900"/>
          <p14:tracePt t="78543" x="3781425" y="5524500"/>
          <p14:tracePt t="78551" x="3781425" y="5507038"/>
          <p14:tracePt t="78559" x="3789363" y="5481638"/>
          <p14:tracePt t="78567" x="3797300" y="5456238"/>
          <p14:tracePt t="78575" x="3797300" y="5430838"/>
          <p14:tracePt t="78583" x="3806825" y="5405438"/>
          <p14:tracePt t="78592" x="3814763" y="5395913"/>
          <p14:tracePt t="78607" x="3814763" y="5362575"/>
          <p14:tracePt t="78615" x="3814763" y="5337175"/>
          <p14:tracePt t="78623" x="3822700" y="5337175"/>
          <p14:tracePt t="78631" x="3822700" y="5302250"/>
          <p14:tracePt t="78639" x="3822700" y="5294313"/>
          <p14:tracePt t="78647" x="3822700" y="5268913"/>
          <p14:tracePt t="78655" x="3822700" y="5251450"/>
          <p14:tracePt t="78663" x="3822700" y="5226050"/>
          <p14:tracePt t="78671" x="3822700" y="5208588"/>
          <p14:tracePt t="78679" x="3822700" y="5175250"/>
          <p14:tracePt t="78687" x="3822700" y="5157788"/>
          <p14:tracePt t="78695" x="3806825" y="5124450"/>
          <p14:tracePt t="78703" x="3797300" y="5099050"/>
          <p14:tracePt t="78711" x="3771900" y="5073650"/>
          <p14:tracePt t="78719" x="3756025" y="5056188"/>
          <p14:tracePt t="78727" x="3756025" y="5048250"/>
          <p14:tracePt t="78735" x="3746500" y="5048250"/>
          <p14:tracePt t="78743" x="3729038" y="5048250"/>
          <p14:tracePt t="78751" x="3721100" y="5030788"/>
          <p14:tracePt t="78759" x="3713163" y="5030788"/>
          <p14:tracePt t="78767" x="3695700" y="5022850"/>
          <p14:tracePt t="78775" x="3678238" y="5013325"/>
          <p14:tracePt t="78783" x="3662363" y="5005388"/>
          <p14:tracePt t="78791" x="3627438" y="4987925"/>
          <p14:tracePt t="78799" x="3619500" y="4987925"/>
          <p14:tracePt t="78807" x="3586163" y="4979988"/>
          <p14:tracePt t="78815" x="3559175" y="4972050"/>
          <p14:tracePt t="78823" x="3551238" y="4972050"/>
          <p14:tracePt t="78831" x="3525838" y="4946650"/>
          <p14:tracePt t="78839" x="3508375" y="4937125"/>
          <p14:tracePt t="78847" x="3482975" y="4929188"/>
          <p14:tracePt t="78855" x="3457575" y="4919663"/>
          <p14:tracePt t="78863" x="3449638" y="4919663"/>
          <p14:tracePt t="78871" x="3432175" y="4911725"/>
          <p14:tracePt t="78887" x="3406775" y="4911725"/>
          <p14:tracePt t="78903" x="3389313" y="4903788"/>
          <p14:tracePt t="78911" x="3363913" y="4903788"/>
          <p14:tracePt t="78919" x="3355975" y="4903788"/>
          <p14:tracePt t="78927" x="3330575" y="4903788"/>
          <p14:tracePt t="78935" x="3322638" y="4903788"/>
          <p14:tracePt t="78944" x="3297238" y="4903788"/>
          <p14:tracePt t="78961" x="3262313" y="4903788"/>
          <p14:tracePt t="78967" x="3254375" y="4903788"/>
          <p14:tracePt t="78975" x="3244850" y="4911725"/>
          <p14:tracePt t="78991" x="3228975" y="4911725"/>
          <p14:tracePt t="78999" x="3219450" y="4919663"/>
          <p14:tracePt t="79015" x="3203575" y="4929188"/>
          <p14:tracePt t="79023" x="3194050" y="4929188"/>
          <p14:tracePt t="79031" x="3186113" y="4929188"/>
          <p14:tracePt t="79039" x="3178175" y="4937125"/>
          <p14:tracePt t="79047" x="3160713" y="4946650"/>
          <p14:tracePt t="79063" x="3135313" y="4954588"/>
          <p14:tracePt t="79071" x="3127375" y="4954588"/>
          <p14:tracePt t="79079" x="3109913" y="4962525"/>
          <p14:tracePt t="79095" x="3100388" y="4962525"/>
          <p14:tracePt t="79103" x="3092450" y="4962525"/>
          <p14:tracePt t="79112" x="3084513" y="4972050"/>
          <p14:tracePt t="79119" x="3084513" y="4979988"/>
          <p14:tracePt t="79135" x="3074988" y="4987925"/>
          <p14:tracePt t="79159" x="3067050" y="4987925"/>
          <p14:tracePt t="79167" x="3059113" y="4997450"/>
          <p14:tracePt t="79175" x="3059113" y="5005388"/>
          <p14:tracePt t="79183" x="3049588" y="5005388"/>
          <p14:tracePt t="79191" x="3041650" y="5013325"/>
          <p14:tracePt t="79199" x="3041650" y="5030788"/>
          <p14:tracePt t="79207" x="3033713" y="5038725"/>
          <p14:tracePt t="79215" x="3024188" y="5048250"/>
          <p14:tracePt t="79223" x="3024188" y="5073650"/>
          <p14:tracePt t="79231" x="3016250" y="5081588"/>
          <p14:tracePt t="79239" x="3008313" y="5116513"/>
          <p14:tracePt t="79247" x="2982913" y="5149850"/>
          <p14:tracePt t="79256" x="2982913" y="5157788"/>
          <p14:tracePt t="79263" x="2982913" y="5175250"/>
          <p14:tracePt t="79271" x="2973388" y="5200650"/>
          <p14:tracePt t="79279" x="2965450" y="5235575"/>
          <p14:tracePt t="79287" x="2965450" y="5268913"/>
          <p14:tracePt t="79296" x="2965450" y="5276850"/>
          <p14:tracePt t="79303" x="2965450" y="5286375"/>
          <p14:tracePt t="79311" x="2965450" y="5302250"/>
          <p14:tracePt t="79319" x="2965450" y="5311775"/>
          <p14:tracePt t="79327" x="2965450" y="5327650"/>
          <p14:tracePt t="79335" x="2965450" y="5345113"/>
          <p14:tracePt t="79343" x="2982913" y="5353050"/>
          <p14:tracePt t="79351" x="2982913" y="5362575"/>
          <p14:tracePt t="79359" x="2990850" y="5380038"/>
          <p14:tracePt t="79367" x="2998788" y="5380038"/>
          <p14:tracePt t="79375" x="3008313" y="5405438"/>
          <p14:tracePt t="79383" x="3016250" y="5413375"/>
          <p14:tracePt t="79391" x="3024188" y="5413375"/>
          <p14:tracePt t="79399" x="3033713" y="5438775"/>
          <p14:tracePt t="79415" x="3041650" y="5446713"/>
          <p14:tracePt t="79431" x="3059113" y="5464175"/>
          <p14:tracePt t="79447" x="3067050" y="5472113"/>
          <p14:tracePt t="79455" x="3074988" y="5481638"/>
          <p14:tracePt t="79464" x="3084513" y="5489575"/>
          <p14:tracePt t="79471" x="3100388" y="5497513"/>
          <p14:tracePt t="79479" x="3135313" y="5524500"/>
          <p14:tracePt t="79487" x="3160713" y="5532438"/>
          <p14:tracePt t="79495" x="3203575" y="5549900"/>
          <p14:tracePt t="79503" x="3236913" y="5557838"/>
          <p14:tracePt t="79511" x="3262313" y="5565775"/>
          <p14:tracePt t="79519" x="3297238" y="5575300"/>
          <p14:tracePt t="79527" x="3348038" y="5591175"/>
          <p14:tracePt t="79535" x="3381375" y="5591175"/>
          <p14:tracePt t="79543" x="3424238" y="5600700"/>
          <p14:tracePt t="79551" x="3457575" y="5600700"/>
          <p14:tracePt t="79559" x="3467100" y="5600700"/>
          <p14:tracePt t="79567" x="3492500" y="5600700"/>
          <p14:tracePt t="79575" x="3508375" y="5600700"/>
          <p14:tracePt t="79583" x="3525838" y="5600700"/>
          <p14:tracePt t="79591" x="3533775" y="5600700"/>
          <p14:tracePt t="79599" x="3543300" y="5600700"/>
          <p14:tracePt t="79623" x="3551238" y="5600700"/>
          <p14:tracePt t="79631" x="3559175" y="5600700"/>
          <p14:tracePt t="79648" x="3568700" y="5600700"/>
          <p14:tracePt t="79655" x="3586163" y="5600700"/>
          <p14:tracePt t="79663" x="3594100" y="5600700"/>
          <p14:tracePt t="79687" x="3602038" y="5600700"/>
          <p14:tracePt t="84207" x="3619500" y="5600700"/>
          <p14:tracePt t="84215" x="3636963" y="5591175"/>
          <p14:tracePt t="84223" x="3670300" y="5557838"/>
          <p14:tracePt t="84231" x="3687763" y="5549900"/>
          <p14:tracePt t="84239" x="3703638" y="5540375"/>
          <p14:tracePt t="84255" x="3721100" y="5524500"/>
          <p14:tracePt t="84271" x="3721100" y="5514975"/>
          <p14:tracePt t="84279" x="3729038" y="5514975"/>
          <p14:tracePt t="84287" x="3738563" y="5507038"/>
          <p14:tracePt t="84295" x="3746500" y="5497513"/>
          <p14:tracePt t="84303" x="3771900" y="5472113"/>
          <p14:tracePt t="84311" x="3781425" y="5464175"/>
          <p14:tracePt t="84319" x="3797300" y="5430838"/>
          <p14:tracePt t="84327" x="3832225" y="5380038"/>
          <p14:tracePt t="84335" x="3840163" y="5302250"/>
          <p14:tracePt t="84343" x="3873500" y="5218113"/>
          <p14:tracePt t="84351" x="3883025" y="5157788"/>
          <p14:tracePt t="84359" x="3883025" y="5099050"/>
          <p14:tracePt t="84367" x="3890963" y="5038725"/>
          <p14:tracePt t="84375" x="3890963" y="4997450"/>
          <p14:tracePt t="84383" x="3890963" y="4954588"/>
          <p14:tracePt t="84391" x="3890963" y="4903788"/>
          <p14:tracePt t="84399" x="3890963" y="4886325"/>
          <p14:tracePt t="84407" x="3883025" y="4852988"/>
          <p14:tracePt t="84415" x="3883025" y="4843463"/>
          <p14:tracePt t="84423" x="3873500" y="4827588"/>
          <p14:tracePt t="84431" x="3865563" y="4818063"/>
          <p14:tracePt t="84439" x="3848100" y="4802188"/>
          <p14:tracePt t="84447" x="3832225" y="4784725"/>
          <p14:tracePt t="84455" x="3814763" y="4775200"/>
          <p14:tracePt t="84463" x="3789363" y="4749800"/>
          <p14:tracePt t="84471" x="3771900" y="4741863"/>
          <p14:tracePt t="84479" x="3763963" y="4741863"/>
          <p14:tracePt t="84487" x="3746500" y="4724400"/>
          <p14:tracePt t="84495" x="3721100" y="4708525"/>
          <p14:tracePt t="84503" x="3670300" y="4691063"/>
          <p14:tracePt t="84511" x="3636963" y="4673600"/>
          <p14:tracePt t="84519" x="3602038" y="4657725"/>
          <p14:tracePt t="84527" x="3568700" y="4640263"/>
          <p14:tracePt t="84535" x="3533775" y="4622800"/>
          <p14:tracePt t="84543" x="3508375" y="4622800"/>
          <p14:tracePt t="84551" x="3492500" y="4614863"/>
          <p14:tracePt t="84567" x="3482975" y="4614863"/>
          <p14:tracePt t="84575" x="3475038" y="4614863"/>
          <p14:tracePt t="84583" x="3467100" y="4614863"/>
          <p14:tracePt t="84591" x="3457575" y="4614863"/>
          <p14:tracePt t="84599" x="3441700" y="4614863"/>
          <p14:tracePt t="84607" x="3424238" y="4614863"/>
          <p14:tracePt t="84615" x="3389313" y="4614863"/>
          <p14:tracePt t="84623" x="3338513" y="4614863"/>
          <p14:tracePt t="84631" x="3287713" y="4614863"/>
          <p14:tracePt t="84639" x="3244850" y="4614863"/>
          <p14:tracePt t="84647" x="3203575" y="4614863"/>
          <p14:tracePt t="84655" x="3178175" y="4614863"/>
          <p14:tracePt t="84663" x="3135313" y="4614863"/>
          <p14:tracePt t="84671" x="3109913" y="4614863"/>
          <p14:tracePt t="84679" x="3067050" y="4614863"/>
          <p14:tracePt t="84687" x="3041650" y="4614863"/>
          <p14:tracePt t="84695" x="3033713" y="4614863"/>
          <p14:tracePt t="84703" x="3024188" y="4614863"/>
          <p14:tracePt t="84711" x="2998788" y="4614863"/>
          <p14:tracePt t="84727" x="2990850" y="4614863"/>
          <p14:tracePt t="84735" x="2973388" y="4614863"/>
          <p14:tracePt t="84743" x="2947988" y="4630738"/>
          <p14:tracePt t="84751" x="2922588" y="4640263"/>
          <p14:tracePt t="84759" x="2914650" y="4648200"/>
          <p14:tracePt t="84767" x="2897188" y="4665663"/>
          <p14:tracePt t="84775" x="2879725" y="4683125"/>
          <p14:tracePt t="84783" x="2854325" y="4708525"/>
          <p14:tracePt t="84791" x="2828925" y="4724400"/>
          <p14:tracePt t="84807" x="2811463" y="4733925"/>
          <p14:tracePt t="84815" x="2803525" y="4749800"/>
          <p14:tracePt t="84823" x="2795588" y="4775200"/>
          <p14:tracePt t="84839" x="2770188" y="4802188"/>
          <p14:tracePt t="84847" x="2770188" y="4810125"/>
          <p14:tracePt t="84855" x="2760663" y="4827588"/>
          <p14:tracePt t="84863" x="2760663" y="4852988"/>
          <p14:tracePt t="84871" x="2744788" y="4878388"/>
          <p14:tracePt t="84879" x="2727325" y="4911725"/>
          <p14:tracePt t="84887" x="2727325" y="4937125"/>
          <p14:tracePt t="84895" x="2727325" y="4972050"/>
          <p14:tracePt t="84903" x="2727325" y="4987925"/>
          <p14:tracePt t="84911" x="2719388" y="4997450"/>
          <p14:tracePt t="84919" x="2719388" y="5022850"/>
          <p14:tracePt t="84927" x="2719388" y="5073650"/>
          <p14:tracePt t="84935" x="2719388" y="5106988"/>
          <p14:tracePt t="84944" x="2719388" y="5149850"/>
          <p14:tracePt t="84951" x="2719388" y="5175250"/>
          <p14:tracePt t="84959" x="2719388" y="5208588"/>
          <p14:tracePt t="84967" x="2719388" y="5235575"/>
          <p14:tracePt t="84975" x="2744788" y="5286375"/>
          <p14:tracePt t="84983" x="2752725" y="5319713"/>
          <p14:tracePt t="84991" x="2770188" y="5370513"/>
          <p14:tracePt t="84999" x="2803525" y="5405438"/>
          <p14:tracePt t="85007" x="2828925" y="5438775"/>
          <p14:tracePt t="85015" x="2846388" y="5456238"/>
          <p14:tracePt t="85023" x="2854325" y="5481638"/>
          <p14:tracePt t="85031" x="2905125" y="5497513"/>
          <p14:tracePt t="85039" x="2914650" y="5507038"/>
          <p14:tracePt t="85047" x="2955925" y="5532438"/>
          <p14:tracePt t="85055" x="2982913" y="5540375"/>
          <p14:tracePt t="85063" x="2998788" y="5549900"/>
          <p14:tracePt t="85071" x="3041650" y="5549900"/>
          <p14:tracePt t="85079" x="3092450" y="5565775"/>
          <p14:tracePt t="85087" x="3135313" y="5583238"/>
          <p14:tracePt t="85095" x="3194050" y="5583238"/>
          <p14:tracePt t="85113" x="3270250" y="5600700"/>
          <p14:tracePt t="85119" x="3322638" y="5616575"/>
          <p14:tracePt t="85127" x="3363913" y="5616575"/>
          <p14:tracePt t="85135" x="3398838" y="5616575"/>
          <p14:tracePt t="85143" x="3424238" y="5616575"/>
          <p14:tracePt t="85151" x="3449638" y="5616575"/>
          <p14:tracePt t="85159" x="3482975" y="5616575"/>
          <p14:tracePt t="85167" x="3517900" y="5608638"/>
          <p14:tracePt t="85175" x="3559175" y="5600700"/>
          <p14:tracePt t="85183" x="3594100" y="5575300"/>
          <p14:tracePt t="85191" x="3611563" y="5575300"/>
          <p14:tracePt t="85199" x="3652838" y="5557838"/>
          <p14:tracePt t="85207" x="3662363" y="5557838"/>
          <p14:tracePt t="85215" x="3703638" y="5532438"/>
          <p14:tracePt t="85223" x="3721100" y="5524500"/>
          <p14:tracePt t="85231" x="3746500" y="5507038"/>
          <p14:tracePt t="85239" x="3763963" y="5489575"/>
          <p14:tracePt t="85256" x="3781425" y="5481638"/>
          <p14:tracePt t="85263" x="3789363" y="5464175"/>
          <p14:tracePt t="85271" x="3789363" y="5456238"/>
          <p14:tracePt t="85279" x="3789363" y="5446713"/>
          <p14:tracePt t="85287" x="3789363" y="5421313"/>
          <p14:tracePt t="85295" x="3797300" y="5413375"/>
          <p14:tracePt t="85303" x="3806825" y="5387975"/>
          <p14:tracePt t="85311" x="3806825" y="5353050"/>
          <p14:tracePt t="85320" x="3814763" y="5345113"/>
          <p14:tracePt t="85327" x="3814763" y="5311775"/>
          <p14:tracePt t="85335" x="3822700" y="5251450"/>
          <p14:tracePt t="85343" x="3822700" y="5208588"/>
          <p14:tracePt t="85351" x="3822700" y="5175250"/>
          <p14:tracePt t="85359" x="3822700" y="5124450"/>
          <p14:tracePt t="85367" x="3822700" y="5081588"/>
          <p14:tracePt t="85375" x="3822700" y="5038725"/>
          <p14:tracePt t="85383" x="3822700" y="4979988"/>
          <p14:tracePt t="85391" x="3814763" y="4946650"/>
          <p14:tracePt t="85399" x="3797300" y="4929188"/>
          <p14:tracePt t="85407" x="3781425" y="4911725"/>
          <p14:tracePt t="85415" x="3771900" y="4911725"/>
          <p14:tracePt t="85423" x="3763963" y="4903788"/>
          <p14:tracePt t="85439" x="3729038" y="4886325"/>
          <p14:tracePt t="85447" x="3703638" y="4878388"/>
          <p14:tracePt t="85455" x="3687763" y="4878388"/>
          <p14:tracePt t="85463" x="3652838" y="4878388"/>
          <p14:tracePt t="85471" x="3586163" y="4878388"/>
          <p14:tracePt t="85479" x="3475038" y="4878388"/>
          <p14:tracePt t="85487" x="3373438" y="4878388"/>
          <p14:tracePt t="85495" x="3279775" y="4878388"/>
          <p14:tracePt t="85503" x="3203575" y="4878388"/>
          <p14:tracePt t="85511" x="3117850" y="4878388"/>
          <p14:tracePt t="85519" x="3049588" y="4878388"/>
          <p14:tracePt t="85527" x="2998788" y="4878388"/>
          <p14:tracePt t="85535" x="2973388" y="4886325"/>
          <p14:tracePt t="85543" x="2955925" y="4894263"/>
          <p14:tracePt t="85551" x="2940050" y="4903788"/>
          <p14:tracePt t="85559" x="2922588" y="4911725"/>
          <p14:tracePt t="85567" x="2914650" y="4919663"/>
          <p14:tracePt t="85575" x="2905125" y="4929188"/>
          <p14:tracePt t="85583" x="2897188" y="4937125"/>
          <p14:tracePt t="85591" x="2889250" y="4946650"/>
          <p14:tracePt t="85599" x="2863850" y="4972050"/>
          <p14:tracePt t="85607" x="2863850" y="4987925"/>
          <p14:tracePt t="85615" x="2854325" y="5005388"/>
          <p14:tracePt t="85623" x="2846388" y="5022850"/>
          <p14:tracePt t="85631" x="2838450" y="5038725"/>
          <p14:tracePt t="85639" x="2828925" y="5048250"/>
          <p14:tracePt t="85647" x="2828925" y="5056188"/>
          <p14:tracePt t="85655" x="2820988" y="5091113"/>
          <p14:tracePt t="85663" x="2811463" y="5106988"/>
          <p14:tracePt t="85671" x="2811463" y="5116513"/>
          <p14:tracePt t="85679" x="2811463" y="5124450"/>
          <p14:tracePt t="85727" x="2811463" y="5132388"/>
          <p14:tracePt t="85751" x="2811463" y="5141913"/>
          <p14:tracePt t="85759" x="2838450" y="5141913"/>
          <p14:tracePt t="85767" x="2871788" y="5124450"/>
          <p14:tracePt t="85775" x="2905125" y="5116513"/>
          <p14:tracePt t="85784" x="2955925" y="5064125"/>
          <p14:tracePt t="85791" x="2973388" y="5013325"/>
          <p14:tracePt t="85799" x="3008313" y="4962525"/>
          <p14:tracePt t="85807" x="3024188" y="4903788"/>
          <p14:tracePt t="85815" x="3041650" y="4868863"/>
          <p14:tracePt t="85823" x="3067050" y="4810125"/>
          <p14:tracePt t="85831" x="3067050" y="4759325"/>
          <p14:tracePt t="85839" x="3084513" y="4673600"/>
          <p14:tracePt t="85847" x="3084513" y="4589463"/>
          <p14:tracePt t="85855" x="3084513" y="4486275"/>
          <p14:tracePt t="85863" x="3084513" y="4402138"/>
          <p14:tracePt t="85884" x="3084513" y="4189413"/>
          <p14:tracePt t="85887" x="3084513" y="4079875"/>
          <p14:tracePt t="85895" x="3084513" y="3968750"/>
          <p14:tracePt t="85903" x="3084513" y="3867150"/>
          <p14:tracePt t="85911" x="3084513" y="3806825"/>
          <p14:tracePt t="85919" x="3084513" y="3763963"/>
          <p14:tracePt t="85927" x="3084513" y="3730625"/>
          <p14:tracePt t="85935" x="3084513" y="3687763"/>
          <p14:tracePt t="85943" x="3084513" y="3662363"/>
          <p14:tracePt t="85951" x="3084513" y="3646488"/>
          <p14:tracePt t="85959" x="3074988" y="3603625"/>
          <p14:tracePt t="85967" x="3074988" y="3594100"/>
          <p14:tracePt t="85975" x="3074988" y="3586163"/>
          <p14:tracePt t="85983" x="3067050" y="3568700"/>
          <p14:tracePt t="85991" x="3059113" y="3543300"/>
          <p14:tracePt t="85999" x="3059113" y="3535363"/>
          <p14:tracePt t="86007" x="3049588" y="3527425"/>
          <p14:tracePt t="86015" x="3033713" y="3509963"/>
          <p14:tracePt t="86023" x="3033713" y="3484563"/>
          <p14:tracePt t="86031" x="3024188" y="3459163"/>
          <p14:tracePt t="86039" x="3016250" y="3424238"/>
          <p14:tracePt t="86047" x="3008313" y="3398838"/>
          <p14:tracePt t="86055" x="3008313" y="3373438"/>
          <p14:tracePt t="86063" x="2998788" y="3330575"/>
          <p14:tracePt t="86071" x="2998788" y="3322638"/>
          <p14:tracePt t="86079" x="2990850" y="3305175"/>
          <p14:tracePt t="86087" x="2990850" y="3297238"/>
          <p14:tracePt t="86095" x="2982913" y="3271838"/>
          <p14:tracePt t="86103" x="2973388" y="3246438"/>
          <p14:tracePt t="86111" x="2955925" y="3221038"/>
          <p14:tracePt t="86119" x="2947988" y="3221038"/>
          <p14:tracePt t="86127" x="2947988" y="3211513"/>
          <p14:tracePt t="86135" x="2930525" y="3195638"/>
          <p14:tracePt t="86151" x="2914650" y="3195638"/>
          <p14:tracePt t="86279" x="2914650" y="3221038"/>
          <p14:tracePt t="86287" x="2922588" y="3228975"/>
          <p14:tracePt t="86295" x="2922588" y="3238500"/>
          <p14:tracePt t="86311" x="2930525" y="3246438"/>
          <p14:tracePt t="86319" x="2947988" y="3254375"/>
          <p14:tracePt t="86327" x="2973388" y="3263900"/>
          <p14:tracePt t="86335" x="3008313" y="3263900"/>
          <p14:tracePt t="86343" x="3041650" y="3279775"/>
          <p14:tracePt t="86351" x="3084513" y="3279775"/>
          <p14:tracePt t="86359" x="3127375" y="3279775"/>
          <p14:tracePt t="86367" x="3186113" y="3279775"/>
          <p14:tracePt t="86375" x="3219450" y="3279775"/>
          <p14:tracePt t="86383" x="3236913" y="3279775"/>
          <p14:tracePt t="86391" x="3254375" y="3279775"/>
          <p14:tracePt t="86399" x="3279775" y="3279775"/>
          <p14:tracePt t="86415" x="3287713" y="3279775"/>
          <p14:tracePt t="86423" x="3322638" y="3279775"/>
          <p14:tracePt t="86431" x="3373438" y="3254375"/>
          <p14:tracePt t="86439" x="3432175" y="3228975"/>
          <p14:tracePt t="86447" x="3441700" y="3228975"/>
          <p14:tracePt t="86455" x="3482975" y="3211513"/>
          <p14:tracePt t="86463" x="3517900" y="3178175"/>
          <p14:tracePt t="86471" x="3543300" y="3170238"/>
          <p14:tracePt t="86479" x="3586163" y="3152775"/>
          <p14:tracePt t="86487" x="3611563" y="3144838"/>
          <p14:tracePt t="86495" x="3644900" y="3119438"/>
          <p14:tracePt t="86503" x="3678238" y="3094038"/>
          <p14:tracePt t="86511" x="3695700" y="3084513"/>
          <p14:tracePt t="86519" x="3703638" y="3067050"/>
          <p14:tracePt t="86527" x="3721100" y="3033713"/>
          <p14:tracePt t="86535" x="3738563" y="3008313"/>
          <p14:tracePt t="86543" x="3756025" y="2965450"/>
          <p14:tracePt t="86551" x="3763963" y="2914650"/>
          <p14:tracePt t="86559" x="3763963" y="2871788"/>
          <p14:tracePt t="86567" x="3763963" y="2830513"/>
          <p14:tracePt t="86575" x="3763963" y="2770188"/>
          <p14:tracePt t="86583" x="3763963" y="2744788"/>
          <p14:tracePt t="86591" x="3763963" y="2701925"/>
          <p14:tracePt t="86599" x="3763963" y="2668588"/>
          <p14:tracePt t="86607" x="3763963" y="2643188"/>
          <p14:tracePt t="86615" x="3763963" y="2608263"/>
          <p14:tracePt t="86623" x="3756025" y="2592388"/>
          <p14:tracePt t="86631" x="3746500" y="2566988"/>
          <p14:tracePt t="86639" x="3738563" y="2532063"/>
          <p14:tracePt t="86647" x="3721100" y="2516188"/>
          <p14:tracePt t="86655" x="3687763" y="2489200"/>
          <p14:tracePt t="86663" x="3662363" y="2473325"/>
          <p14:tracePt t="86671" x="3627438" y="2455863"/>
          <p14:tracePt t="86679" x="3602038" y="2438400"/>
          <p14:tracePt t="86687" x="3568700" y="2430463"/>
          <p14:tracePt t="86695" x="3551238" y="2422525"/>
          <p14:tracePt t="86703" x="3517900" y="2422525"/>
          <p14:tracePt t="86711" x="3492500" y="2413000"/>
          <p14:tracePt t="86719" x="3482975" y="2413000"/>
          <p14:tracePt t="86727" x="3457575" y="2413000"/>
          <p14:tracePt t="86735" x="3441700" y="2413000"/>
          <p14:tracePt t="86743" x="3432175" y="2413000"/>
          <p14:tracePt t="86751" x="3406775" y="2413000"/>
          <p14:tracePt t="86759" x="3373438" y="2413000"/>
          <p14:tracePt t="86767" x="3363913" y="2413000"/>
          <p14:tracePt t="86775" x="3330575" y="2413000"/>
          <p14:tracePt t="86783" x="3297238" y="2413000"/>
          <p14:tracePt t="86791" x="3262313" y="2413000"/>
          <p14:tracePt t="86799" x="3244850" y="2413000"/>
          <p14:tracePt t="86807" x="3211513" y="2422525"/>
          <p14:tracePt t="86815" x="3178175" y="2447925"/>
          <p14:tracePt t="86823" x="3160713" y="2455863"/>
          <p14:tracePt t="86831" x="3127375" y="2473325"/>
          <p14:tracePt t="86839" x="3100388" y="2498725"/>
          <p14:tracePt t="86847" x="3092450" y="2506663"/>
          <p14:tracePt t="86855" x="3067050" y="2516188"/>
          <p14:tracePt t="86863" x="3049588" y="2532063"/>
          <p14:tracePt t="86873" x="3033713" y="2541588"/>
          <p14:tracePt t="86879" x="3024188" y="2549525"/>
          <p14:tracePt t="86887" x="3016250" y="2557463"/>
          <p14:tracePt t="86895" x="3016250" y="2566988"/>
          <p14:tracePt t="86903" x="3008313" y="2566988"/>
          <p14:tracePt t="86911" x="3008313" y="2574925"/>
          <p14:tracePt t="86919" x="3008313" y="2592388"/>
          <p14:tracePt t="86927" x="2990850" y="2608263"/>
          <p14:tracePt t="86935" x="2990850" y="2625725"/>
          <p14:tracePt t="86943" x="2973388" y="2651125"/>
          <p14:tracePt t="86951" x="2965450" y="2686050"/>
          <p14:tracePt t="86967" x="2947988" y="2719388"/>
          <p14:tracePt t="86975" x="2940050" y="2762250"/>
          <p14:tracePt t="86983" x="2930525" y="2795588"/>
          <p14:tracePt t="86991" x="2930525" y="2830513"/>
          <p14:tracePt t="86999" x="2930525" y="2838450"/>
          <p14:tracePt t="87007" x="2930525" y="2846388"/>
          <p14:tracePt t="87015" x="2930525" y="2881313"/>
          <p14:tracePt t="87023" x="2930525" y="2914650"/>
          <p14:tracePt t="87031" x="2930525" y="2949575"/>
          <p14:tracePt t="87039" x="2955925" y="2974975"/>
          <p14:tracePt t="87047" x="2973388" y="3008313"/>
          <p14:tracePt t="87055" x="3024188" y="3059113"/>
          <p14:tracePt t="87063" x="3049588" y="3101975"/>
          <p14:tracePt t="87071" x="3074988" y="3101975"/>
          <p14:tracePt t="87079" x="3127375" y="3135313"/>
          <p14:tracePt t="87087" x="3143250" y="3144838"/>
          <p14:tracePt t="87095" x="3178175" y="3152775"/>
          <p14:tracePt t="87103" x="3211513" y="3170238"/>
          <p14:tracePt t="87111" x="3244850" y="3186113"/>
          <p14:tracePt t="87119" x="3279775" y="3195638"/>
          <p14:tracePt t="87127" x="3305175" y="3203575"/>
          <p14:tracePt t="87135" x="3363913" y="3221038"/>
          <p14:tracePt t="87143" x="3381375" y="3228975"/>
          <p14:tracePt t="87151" x="3414713" y="3228975"/>
          <p14:tracePt t="87159" x="3449638" y="3238500"/>
          <p14:tracePt t="87167" x="3457575" y="3238500"/>
          <p14:tracePt t="87175" x="3492500" y="3246438"/>
          <p14:tracePt t="87183" x="3508375" y="3246438"/>
          <p14:tracePt t="87191" x="3533775" y="3246438"/>
          <p14:tracePt t="87199" x="3576638" y="3246438"/>
          <p14:tracePt t="87207" x="3644900" y="3246438"/>
          <p14:tracePt t="87215" x="3687763" y="3246438"/>
          <p14:tracePt t="87223" x="3746500" y="3228975"/>
          <p14:tracePt t="87231" x="3814763" y="3211513"/>
          <p14:tracePt t="87239" x="3857625" y="3186113"/>
          <p14:tracePt t="87247" x="3873500" y="3178175"/>
          <p14:tracePt t="87255" x="3890963" y="3160713"/>
          <p14:tracePt t="87263" x="3916363" y="3144838"/>
          <p14:tracePt t="87271" x="3916363" y="3127375"/>
          <p14:tracePt t="87279" x="3925888" y="3101975"/>
          <p14:tracePt t="87287" x="3925888" y="3094038"/>
          <p14:tracePt t="87295" x="3941763" y="3059113"/>
          <p14:tracePt t="87303" x="3941763" y="3051175"/>
          <p14:tracePt t="87311" x="3941763" y="3016250"/>
          <p14:tracePt t="87320" x="3941763" y="2982913"/>
          <p14:tracePt t="87327" x="3941763" y="2957513"/>
          <p14:tracePt t="87335" x="3941763" y="2932113"/>
          <p14:tracePt t="87343" x="3941763" y="2889250"/>
          <p14:tracePt t="87351" x="3941763" y="2846388"/>
          <p14:tracePt t="87359" x="3933825" y="2813050"/>
          <p14:tracePt t="87367" x="3925888" y="2778125"/>
          <p14:tracePt t="87375" x="3916363" y="2762250"/>
          <p14:tracePt t="87383" x="3900488" y="2744788"/>
          <p14:tracePt t="87391" x="3900488" y="2736850"/>
          <p14:tracePt t="87399" x="3890963" y="2701925"/>
          <p14:tracePt t="87407" x="3865563" y="2676525"/>
          <p14:tracePt t="87415" x="3814763" y="2625725"/>
          <p14:tracePt t="87423" x="3771900" y="2582863"/>
          <p14:tracePt t="87431" x="3746500" y="2566988"/>
          <p14:tracePt t="87439" x="3721100" y="2541588"/>
          <p14:tracePt t="87447" x="3678238" y="2516188"/>
          <p14:tracePt t="87455" x="3636963" y="2498725"/>
          <p14:tracePt t="87463" x="3594100" y="2489200"/>
          <p14:tracePt t="87471" x="3543300" y="2455863"/>
          <p14:tracePt t="87479" x="3533775" y="2455863"/>
          <p14:tracePt t="87487" x="3508375" y="2447925"/>
          <p14:tracePt t="87495" x="3475038" y="2447925"/>
          <p14:tracePt t="87503" x="3457575" y="2438400"/>
          <p14:tracePt t="87511" x="3441700" y="2438400"/>
          <p14:tracePt t="87519" x="3424238" y="2438400"/>
          <p14:tracePt t="87527" x="3414713" y="2438400"/>
          <p14:tracePt t="87535" x="3398838" y="2438400"/>
          <p14:tracePt t="87543" x="3373438" y="2455863"/>
          <p14:tracePt t="87551" x="3363913" y="2463800"/>
          <p14:tracePt t="87559" x="3355975" y="2473325"/>
          <p14:tracePt t="87567" x="3348038" y="2473325"/>
          <p14:tracePt t="87591" x="3338513" y="2481263"/>
          <p14:tracePt t="87599" x="3338513" y="2489200"/>
          <p14:tracePt t="87847" x="3313113" y="2506663"/>
          <p14:tracePt t="87855" x="3287713" y="2532063"/>
          <p14:tracePt t="87863" x="3270250" y="2566988"/>
          <p14:tracePt t="87878" x="3244850" y="2633663"/>
          <p14:tracePt t="87880" x="3211513" y="2693988"/>
          <p14:tracePt t="87887" x="3178175" y="2787650"/>
          <p14:tracePt t="87895" x="3160713" y="2830513"/>
          <p14:tracePt t="87903" x="3135313" y="2889250"/>
          <p14:tracePt t="87912" x="3127375" y="2949575"/>
          <p14:tracePt t="87919" x="3117850" y="3000375"/>
          <p14:tracePt t="87927" x="3092450" y="3101975"/>
          <p14:tracePt t="87935" x="3084513" y="3160713"/>
          <p14:tracePt t="87943" x="3084513" y="3254375"/>
          <p14:tracePt t="87951" x="3084513" y="3348038"/>
          <p14:tracePt t="87959" x="3084513" y="3416300"/>
          <p14:tracePt t="87967" x="3084513" y="3475038"/>
          <p14:tracePt t="87975" x="3074988" y="3560763"/>
          <p14:tracePt t="87983" x="3074988" y="3629025"/>
          <p14:tracePt t="87991" x="3067050" y="3722688"/>
          <p14:tracePt t="87999" x="3049588" y="3816350"/>
          <p14:tracePt t="88007" x="3049588" y="3892550"/>
          <p14:tracePt t="88015" x="3049588" y="3951288"/>
          <p14:tracePt t="88023" x="3033713" y="4019550"/>
          <p14:tracePt t="88031" x="3033713" y="4079875"/>
          <p14:tracePt t="88039" x="3024188" y="4138613"/>
          <p14:tracePt t="88047" x="3024188" y="4181475"/>
          <p14:tracePt t="88055" x="3024188" y="4265613"/>
          <p14:tracePt t="88063" x="3024188" y="4300538"/>
          <p14:tracePt t="88071" x="3024188" y="4333875"/>
          <p14:tracePt t="88079" x="3024188" y="4351338"/>
          <p14:tracePt t="88087" x="3024188" y="4368800"/>
          <p14:tracePt t="88095" x="3024188" y="4394200"/>
          <p14:tracePt t="88103" x="3024188" y="4410075"/>
          <p14:tracePt t="88111" x="3024188" y="4435475"/>
          <p14:tracePt t="88119" x="3024188" y="4460875"/>
          <p14:tracePt t="88127" x="3041650" y="4503738"/>
          <p14:tracePt t="88135" x="3041650" y="4529138"/>
          <p14:tracePt t="88143" x="3041650" y="4554538"/>
          <p14:tracePt t="88151" x="3041650" y="4579938"/>
          <p14:tracePt t="88159" x="3041650" y="4605338"/>
          <p14:tracePt t="88167" x="3041650" y="4640263"/>
          <p14:tracePt t="88175" x="3041650" y="4657725"/>
          <p14:tracePt t="88183" x="3041650" y="4665663"/>
          <p14:tracePt t="88191" x="3041650" y="4673600"/>
          <p14:tracePt t="88207" x="3041650" y="4691063"/>
          <p14:tracePt t="88215" x="3041650" y="4699000"/>
          <p14:tracePt t="88255" x="3041650" y="4708525"/>
          <p14:tracePt t="88271" x="3041650" y="4724400"/>
          <p14:tracePt t="88295" x="3041650" y="4733925"/>
          <p14:tracePt t="88303" x="3041650" y="4741863"/>
          <p14:tracePt t="88311" x="3041650" y="4749800"/>
          <p14:tracePt t="88320" x="3041650" y="4759325"/>
          <p14:tracePt t="88336" x="3041650" y="4767263"/>
          <p14:tracePt t="88375" x="3041650" y="4784725"/>
          <p14:tracePt t="88383" x="3041650" y="4792663"/>
          <p14:tracePt t="88399" x="3041650" y="4802188"/>
          <p14:tracePt t="88423" x="3041650" y="4827588"/>
          <p14:tracePt t="88431" x="3033713" y="4835525"/>
          <p14:tracePt t="88455" x="3024188" y="4835525"/>
          <p14:tracePt t="88463" x="3024188" y="4852988"/>
          <p14:tracePt t="88471" x="3024188" y="4868863"/>
          <p14:tracePt t="88487" x="3024188" y="4894263"/>
          <p14:tracePt t="88503" x="3016250" y="4903788"/>
          <p14:tracePt t="88559" x="3016250" y="4911725"/>
          <p14:tracePt t="88567" x="3033713" y="4903788"/>
          <p14:tracePt t="88575" x="3041650" y="4852988"/>
          <p14:tracePt t="88583" x="3049588" y="4792663"/>
          <p14:tracePt t="88591" x="3074988" y="4699000"/>
          <p14:tracePt t="88599" x="3074988" y="4630738"/>
          <p14:tracePt t="88607" x="3074988" y="4572000"/>
          <p14:tracePt t="88615" x="3074988" y="4486275"/>
          <p14:tracePt t="88623" x="3074988" y="4445000"/>
          <p14:tracePt t="88631" x="3074988" y="4384675"/>
          <p14:tracePt t="88639" x="3074988" y="4325938"/>
          <p14:tracePt t="88647" x="3074988" y="4240213"/>
          <p14:tracePt t="88655" x="3074988" y="4156075"/>
          <p14:tracePt t="88663" x="3074988" y="4070350"/>
          <p14:tracePt t="88671" x="3074988" y="3986213"/>
          <p14:tracePt t="88679" x="3100388" y="3900488"/>
          <p14:tracePt t="88687" x="3109913" y="3824288"/>
          <p14:tracePt t="88695" x="3109913" y="3781425"/>
          <p14:tracePt t="88703" x="3127375" y="3730625"/>
          <p14:tracePt t="88711" x="3127375" y="3687763"/>
          <p14:tracePt t="88719" x="3135313" y="3629025"/>
          <p14:tracePt t="88727" x="3143250" y="3586163"/>
          <p14:tracePt t="88735" x="3143250" y="3543300"/>
          <p14:tracePt t="88743" x="3143250" y="3509963"/>
          <p14:tracePt t="88751" x="3152775" y="3492500"/>
          <p14:tracePt t="88759" x="3152775" y="3459163"/>
          <p14:tracePt t="88767" x="3152775" y="3433763"/>
          <p14:tracePt t="88775" x="3168650" y="3398838"/>
          <p14:tracePt t="88783" x="3168650" y="3373438"/>
          <p14:tracePt t="88791" x="3178175" y="3348038"/>
          <p14:tracePt t="88799" x="3178175" y="3330575"/>
          <p14:tracePt t="88807" x="3186113" y="3289300"/>
          <p14:tracePt t="88815" x="3186113" y="3238500"/>
          <p14:tracePt t="88823" x="3194050" y="3195638"/>
          <p14:tracePt t="88831" x="3203575" y="3135313"/>
          <p14:tracePt t="88839" x="3211513" y="3109913"/>
          <p14:tracePt t="88847" x="3211513" y="3067050"/>
          <p14:tracePt t="88855" x="3228975" y="2982913"/>
          <p14:tracePt t="88863" x="3236913" y="2940050"/>
          <p14:tracePt t="88871" x="3236913" y="2889250"/>
          <p14:tracePt t="88885" x="3244850" y="2830513"/>
          <p14:tracePt t="88887" x="3270250" y="2787650"/>
          <p14:tracePt t="88895" x="3270250" y="2727325"/>
          <p14:tracePt t="88903" x="3279775" y="2676525"/>
          <p14:tracePt t="88911" x="3287713" y="2633663"/>
          <p14:tracePt t="88927" x="3287713" y="2574925"/>
          <p14:tracePt t="88935" x="3287713" y="2541588"/>
          <p14:tracePt t="88943" x="3287713" y="2524125"/>
          <p14:tracePt t="88951" x="3287713" y="2506663"/>
          <p14:tracePt t="88959" x="3287713" y="2473325"/>
          <p14:tracePt t="88967" x="3287713" y="2463800"/>
          <p14:tracePt t="88975" x="3287713" y="2438400"/>
          <p14:tracePt t="88983" x="3287713" y="2430463"/>
          <p14:tracePt t="88991" x="3287713" y="2405063"/>
          <p14:tracePt t="88999" x="3287713" y="2387600"/>
          <p14:tracePt t="89007" x="3287713" y="2362200"/>
          <p14:tracePt t="89015" x="3287713" y="2354263"/>
          <p14:tracePt t="89023" x="3287713" y="2336800"/>
          <p14:tracePt t="89047" x="3287713" y="2328863"/>
          <p14:tracePt t="89135" x="3287713" y="2336800"/>
          <p14:tracePt t="89143" x="3287713" y="2379663"/>
          <p14:tracePt t="89151" x="3287713" y="2430463"/>
          <p14:tracePt t="89159" x="3270250" y="2489200"/>
          <p14:tracePt t="89167" x="3262313" y="2549525"/>
          <p14:tracePt t="89175" x="3254375" y="2592388"/>
          <p14:tracePt t="89183" x="3244850" y="2651125"/>
          <p14:tracePt t="89191" x="3219450" y="2719388"/>
          <p14:tracePt t="89199" x="3203575" y="2762250"/>
          <p14:tracePt t="89207" x="3203575" y="2795588"/>
          <p14:tracePt t="89215" x="3194050" y="2838450"/>
          <p14:tracePt t="89223" x="3186113" y="2897188"/>
          <p14:tracePt t="89231" x="3160713" y="2957513"/>
          <p14:tracePt t="89239" x="3152775" y="3033713"/>
          <p14:tracePt t="89247" x="3143250" y="3101975"/>
          <p14:tracePt t="89255" x="3135313" y="3178175"/>
          <p14:tracePt t="89263" x="3117850" y="3254375"/>
          <p14:tracePt t="89271" x="3109913" y="3322638"/>
          <p14:tracePt t="89279" x="3100388" y="3398838"/>
          <p14:tracePt t="89287" x="3067050" y="3484563"/>
          <p14:tracePt t="89295" x="3041650" y="3586163"/>
          <p14:tracePt t="89303" x="3033713" y="3679825"/>
          <p14:tracePt t="89311" x="3033713" y="3730625"/>
          <p14:tracePt t="89320" x="3016250" y="3781425"/>
          <p14:tracePt t="89327" x="3016250" y="3824288"/>
          <p14:tracePt t="89335" x="3016250" y="3867150"/>
          <p14:tracePt t="89343" x="3008313" y="3943350"/>
          <p14:tracePt t="89351" x="3008313" y="3976688"/>
          <p14:tracePt t="89359" x="3008313" y="4002088"/>
          <p14:tracePt t="89367" x="3008313" y="4037013"/>
          <p14:tracePt t="89375" x="3008313" y="4079875"/>
          <p14:tracePt t="89383" x="3008313" y="4121150"/>
          <p14:tracePt t="89391" x="2998788" y="4156075"/>
          <p14:tracePt t="89399" x="2998788" y="4214813"/>
          <p14:tracePt t="89407" x="2998788" y="4275138"/>
          <p14:tracePt t="89415" x="2998788" y="4341813"/>
          <p14:tracePt t="89423" x="2998788" y="4384675"/>
          <p14:tracePt t="89431" x="2998788" y="4419600"/>
          <p14:tracePt t="89439" x="2998788" y="4460875"/>
          <p14:tracePt t="89447" x="2998788" y="4503738"/>
          <p14:tracePt t="89455" x="2998788" y="4546600"/>
          <p14:tracePt t="89463" x="2998788" y="4579938"/>
          <p14:tracePt t="89471" x="2998788" y="4614863"/>
          <p14:tracePt t="89479" x="2998788" y="4630738"/>
          <p14:tracePt t="89487" x="2998788" y="4673600"/>
          <p14:tracePt t="89495" x="2998788" y="4724400"/>
          <p14:tracePt t="89503" x="3008313" y="4759325"/>
          <p14:tracePt t="89511" x="3008313" y="4775200"/>
          <p14:tracePt t="89519" x="3008313" y="4802188"/>
          <p14:tracePt t="89527" x="3008313" y="4852988"/>
          <p14:tracePt t="89535" x="3008313" y="4886325"/>
          <p14:tracePt t="89543" x="3008313" y="4929188"/>
          <p14:tracePt t="89551" x="3008313" y="4972050"/>
          <p14:tracePt t="89559" x="3008313" y="4997450"/>
          <p14:tracePt t="89567" x="3008313" y="5030788"/>
          <p14:tracePt t="89575" x="3008313" y="5038725"/>
          <p14:tracePt t="89583" x="3008313" y="5048250"/>
          <p14:tracePt t="89591" x="3008313" y="5064125"/>
          <p14:tracePt t="89599" x="3008313" y="5073650"/>
          <p14:tracePt t="90048" x="3008313" y="5081588"/>
          <p14:tracePt t="90055" x="3049588" y="5030788"/>
          <p14:tracePt t="90063" x="3074988" y="4979988"/>
          <p14:tracePt t="90071" x="3092450" y="4929188"/>
          <p14:tracePt t="90079" x="3109913" y="4886325"/>
          <p14:tracePt t="90087" x="3143250" y="4792663"/>
          <p14:tracePt t="90095" x="3168650" y="4691063"/>
          <p14:tracePt t="90103" x="3186113" y="4589463"/>
          <p14:tracePt t="90111" x="3211513" y="4503738"/>
          <p14:tracePt t="90119" x="3219450" y="4376738"/>
          <p14:tracePt t="90127" x="3219450" y="4224338"/>
          <p14:tracePt t="90135" x="3262313" y="3994150"/>
          <p14:tracePt t="90143" x="3262313" y="3763963"/>
          <p14:tracePt t="90151" x="3262313" y="3502025"/>
          <p14:tracePt t="90159" x="3228975" y="3279775"/>
          <p14:tracePt t="90167" x="3168650" y="3144838"/>
          <p14:tracePt t="90175" x="3135313" y="3016250"/>
          <p14:tracePt t="90183" x="3074988" y="2897188"/>
          <p14:tracePt t="90191" x="3033713" y="2813050"/>
          <p14:tracePt t="90199" x="2982913" y="2719388"/>
          <p14:tracePt t="90207" x="2940050" y="2660650"/>
          <p14:tracePt t="90215" x="2905125" y="2617788"/>
          <p14:tracePt t="90223" x="2846388" y="2549525"/>
          <p14:tracePt t="90231" x="2838450" y="2541588"/>
          <p14:tracePt t="90239" x="2811463" y="2516188"/>
          <p14:tracePt t="90247" x="2795588" y="2506663"/>
          <p14:tracePt t="90255" x="2786063" y="2498725"/>
          <p14:tracePt t="90287" x="2778125" y="2498725"/>
          <p14:tracePt t="90303" x="2760663" y="2498725"/>
          <p14:tracePt t="90327" x="2744788" y="2506663"/>
          <p14:tracePt t="90351" x="2735263" y="2516188"/>
          <p14:tracePt t="90367" x="2719388" y="2524125"/>
          <p14:tracePt t="90375" x="2709863" y="2532063"/>
          <p14:tracePt t="90383" x="2709863" y="2541588"/>
          <p14:tracePt t="90391" x="2693988" y="2549525"/>
          <p14:tracePt t="90399" x="2676525" y="2566988"/>
          <p14:tracePt t="90407" x="2659063" y="2592388"/>
          <p14:tracePt t="90415" x="2625725" y="2617788"/>
          <p14:tracePt t="90423" x="2608263" y="2633663"/>
          <p14:tracePt t="90431" x="2608263" y="2660650"/>
          <p14:tracePt t="90439" x="2608263" y="2676525"/>
          <p14:tracePt t="90447" x="2600325" y="2693988"/>
          <p14:tracePt t="90455" x="2600325" y="2711450"/>
          <p14:tracePt t="90463" x="2600325" y="2736850"/>
          <p14:tracePt t="90471" x="2600325" y="2744788"/>
          <p14:tracePt t="90479" x="2600325" y="2770188"/>
          <p14:tracePt t="90487" x="2600325" y="2778125"/>
          <p14:tracePt t="90495" x="2600325" y="2795588"/>
          <p14:tracePt t="90503" x="2608263" y="2805113"/>
          <p14:tracePt t="90511" x="2616200" y="2813050"/>
          <p14:tracePt t="90519" x="2625725" y="2838450"/>
          <p14:tracePt t="90527" x="2641600" y="2855913"/>
          <p14:tracePt t="90535" x="2651125" y="2863850"/>
          <p14:tracePt t="90543" x="2659063" y="2871788"/>
          <p14:tracePt t="90551" x="2676525" y="2881313"/>
          <p14:tracePt t="90559" x="2701925" y="2897188"/>
          <p14:tracePt t="90567" x="2727325" y="2914650"/>
          <p14:tracePt t="90575" x="2744788" y="2922588"/>
          <p14:tracePt t="90583" x="2778125" y="2940050"/>
          <p14:tracePt t="90591" x="2811463" y="2957513"/>
          <p14:tracePt t="90599" x="2820988" y="2965450"/>
          <p14:tracePt t="90607" x="2838450" y="2965450"/>
          <p14:tracePt t="90615" x="2863850" y="2974975"/>
          <p14:tracePt t="90623" x="2897188" y="2990850"/>
          <p14:tracePt t="90631" x="2922588" y="3008313"/>
          <p14:tracePt t="90639" x="2965450" y="3033713"/>
          <p14:tracePt t="90647" x="2998788" y="3051175"/>
          <p14:tracePt t="90655" x="3033713" y="3084513"/>
          <p14:tracePt t="90663" x="3074988" y="3101975"/>
          <p14:tracePt t="90671" x="3100388" y="3109913"/>
          <p14:tracePt t="90679" x="3143250" y="3144838"/>
          <p14:tracePt t="90687" x="3168650" y="3152775"/>
          <p14:tracePt t="90695" x="3203575" y="3178175"/>
          <p14:tracePt t="90703" x="3236913" y="3186113"/>
          <p14:tracePt t="90711" x="3254375" y="3195638"/>
          <p14:tracePt t="90719" x="3287713" y="3195638"/>
          <p14:tracePt t="90727" x="3297238" y="3195638"/>
          <p14:tracePt t="90735" x="3305175" y="3195638"/>
          <p14:tracePt t="90751" x="3330575" y="3195638"/>
          <p14:tracePt t="90759" x="3363913" y="3195638"/>
          <p14:tracePt t="90767" x="3398838" y="3170238"/>
          <p14:tracePt t="90775" x="3449638" y="3127375"/>
          <p14:tracePt t="90783" x="3508375" y="3094038"/>
          <p14:tracePt t="90791" x="3543300" y="3084513"/>
          <p14:tracePt t="90799" x="3559175" y="3076575"/>
          <p14:tracePt t="90807" x="3568700" y="3076575"/>
          <p14:tracePt t="90815" x="3594100" y="3067050"/>
          <p14:tracePt t="90823" x="3602038" y="3059113"/>
          <p14:tracePt t="90855" x="3611563" y="3051175"/>
          <p14:tracePt t="90871" x="3619500" y="3051175"/>
          <p14:tracePt t="90879" x="3619500" y="3041650"/>
          <p14:tracePt t="90895" x="3636963" y="3025775"/>
          <p14:tracePt t="90903" x="3636963" y="3008313"/>
          <p14:tracePt t="90911" x="3636963" y="2982913"/>
          <p14:tracePt t="90927" x="3636963" y="2965450"/>
          <p14:tracePt t="90944" x="3636963" y="2949575"/>
          <p14:tracePt t="90951" x="3636963" y="2940050"/>
          <p14:tracePt t="90959" x="3627438" y="2932113"/>
          <p14:tracePt t="90967" x="3594100" y="2922588"/>
          <p14:tracePt t="90975" x="3586163" y="2922588"/>
          <p14:tracePt t="90983" x="3559175" y="2906713"/>
          <p14:tracePt t="90991" x="3543300" y="2897188"/>
          <p14:tracePt t="90999" x="3517900" y="2897188"/>
          <p14:tracePt t="91007" x="3508375" y="2897188"/>
          <p14:tracePt t="91015" x="3482975" y="2897188"/>
          <p14:tracePt t="91023" x="3467100" y="2897188"/>
          <p14:tracePt t="91031" x="3457575" y="2897188"/>
          <p14:tracePt t="91039" x="3441700" y="2897188"/>
          <p14:tracePt t="91047" x="3432175" y="2897188"/>
          <p14:tracePt t="91063" x="3424238" y="2897188"/>
          <p14:tracePt t="91071" x="3406775" y="2897188"/>
          <p14:tracePt t="91079" x="3398838" y="2906713"/>
          <p14:tracePt t="91087" x="3398838" y="2914650"/>
          <p14:tracePt t="91103" x="3398838" y="2940050"/>
          <p14:tracePt t="91119" x="3398838" y="2957513"/>
          <p14:tracePt t="91183" x="3398838" y="2965450"/>
          <p14:tracePt t="91247" x="3398838" y="2974975"/>
          <p14:tracePt t="91256" x="3398838" y="3000375"/>
          <p14:tracePt t="91263" x="3389313" y="3041650"/>
          <p14:tracePt t="91271" x="3355975" y="3076575"/>
          <p14:tracePt t="91279" x="3348038" y="3127375"/>
          <p14:tracePt t="91287" x="3322638" y="3178175"/>
          <p14:tracePt t="91295" x="3262313" y="3263900"/>
          <p14:tracePt t="91303" x="3203575" y="3373438"/>
          <p14:tracePt t="91311" x="3152775" y="3475038"/>
          <p14:tracePt t="91319" x="3092450" y="3578225"/>
          <p14:tracePt t="91327" x="3041650" y="3697288"/>
          <p14:tracePt t="91335" x="2990850" y="3773488"/>
          <p14:tracePt t="91343" x="2955925" y="3875088"/>
          <p14:tracePt t="91351" x="2930525" y="3951288"/>
          <p14:tracePt t="91359" x="2922588" y="4037013"/>
          <p14:tracePt t="91367" x="2897188" y="4095750"/>
          <p14:tracePt t="91375" x="2871788" y="4164013"/>
          <p14:tracePt t="91383" x="2863850" y="4224338"/>
          <p14:tracePt t="91391" x="2854325" y="4257675"/>
          <p14:tracePt t="91399" x="2820988" y="4291013"/>
          <p14:tracePt t="91407" x="2803525" y="4351338"/>
          <p14:tracePt t="91415" x="2795588" y="4384675"/>
          <p14:tracePt t="91423" x="2786063" y="4394200"/>
          <p14:tracePt t="91432" x="2778125" y="4410075"/>
          <p14:tracePt t="91439" x="2778125" y="4427538"/>
          <p14:tracePt t="91447" x="2778125" y="4452938"/>
          <p14:tracePt t="91455" x="2770188" y="4460875"/>
          <p14:tracePt t="91463" x="2770188" y="4495800"/>
          <p14:tracePt t="91471" x="2752725" y="4538663"/>
          <p14:tracePt t="91479" x="2735263" y="4589463"/>
          <p14:tracePt t="91487" x="2727325" y="4648200"/>
          <p14:tracePt t="91495" x="2719388" y="4691063"/>
          <p14:tracePt t="91503" x="2719388" y="4767263"/>
          <p14:tracePt t="91511" x="2719388" y="4852988"/>
          <p14:tracePt t="91519" x="2719388" y="4937125"/>
          <p14:tracePt t="91527" x="2719388" y="4987925"/>
          <p14:tracePt t="91535" x="2719388" y="5064125"/>
          <p14:tracePt t="91543" x="2719388" y="5149850"/>
          <p14:tracePt t="91551" x="2770188" y="5226050"/>
          <p14:tracePt t="91559" x="2811463" y="5319713"/>
          <p14:tracePt t="91567" x="2854325" y="5421313"/>
          <p14:tracePt t="91575" x="2930525" y="5524500"/>
          <p14:tracePt t="91583" x="2998788" y="5608638"/>
          <p14:tracePt t="91591" x="3074988" y="5710238"/>
          <p14:tracePt t="91599" x="3168650" y="5795963"/>
          <p14:tracePt t="91607" x="3236913" y="5846763"/>
          <p14:tracePt t="91615" x="3330575" y="5905500"/>
          <p14:tracePt t="91623" x="3432175" y="5940425"/>
          <p14:tracePt t="91631" x="3533775" y="5957888"/>
          <p14:tracePt t="91639" x="3594100" y="5973763"/>
          <p14:tracePt t="91647" x="3636963" y="5973763"/>
          <p14:tracePt t="91655" x="3652838" y="5973763"/>
          <p14:tracePt t="91663" x="3670300" y="5973763"/>
          <p14:tracePt t="91671" x="3703638" y="5973763"/>
          <p14:tracePt t="91679" x="3738563" y="5922963"/>
          <p14:tracePt t="91687" x="3771900" y="5829300"/>
          <p14:tracePt t="91695" x="3781425" y="5745163"/>
          <p14:tracePt t="91703" x="3797300" y="5634038"/>
          <p14:tracePt t="91711" x="3797300" y="5575300"/>
          <p14:tracePt t="91719" x="3797300" y="5497513"/>
          <p14:tracePt t="91727" x="3797300" y="5405438"/>
          <p14:tracePt t="91735" x="3781425" y="5311775"/>
          <p14:tracePt t="91743" x="3763963" y="5251450"/>
          <p14:tracePt t="91751" x="3756025" y="5218113"/>
          <p14:tracePt t="91759" x="3738563" y="5183188"/>
          <p14:tracePt t="91767" x="3721100" y="5157788"/>
          <p14:tracePt t="91775" x="3695700" y="5141913"/>
          <p14:tracePt t="91784" x="3662363" y="5116513"/>
          <p14:tracePt t="91791" x="3636963" y="5116513"/>
          <p14:tracePt t="91799" x="3602038" y="5106988"/>
          <p14:tracePt t="91807" x="3559175" y="5106988"/>
          <p14:tracePt t="91815" x="3525838" y="5099050"/>
          <p14:tracePt t="91823" x="3482975" y="5099050"/>
          <p14:tracePt t="91831" x="3449638" y="5099050"/>
          <p14:tracePt t="91839" x="3441700" y="5099050"/>
          <p14:tracePt t="91959" x="3457575" y="5099050"/>
          <p14:tracePt t="91967" x="3482975" y="5099050"/>
          <p14:tracePt t="91975" x="3508375" y="5099050"/>
          <p14:tracePt t="91983" x="3517900" y="5099050"/>
          <p14:tracePt t="91999" x="3525838" y="5099050"/>
          <p14:tracePt t="92127" x="3533775" y="5099050"/>
          <p14:tracePt t="92135" x="3551238" y="5099050"/>
          <p14:tracePt t="92151" x="3559175" y="5099050"/>
          <p14:tracePt t="92159" x="3576638" y="5099050"/>
          <p14:tracePt t="92167" x="3586163" y="5099050"/>
          <p14:tracePt t="92207" x="3602038" y="5099050"/>
          <p14:tracePt t="93591" x="3611563" y="5106988"/>
          <p14:tracePt t="93599" x="3611563" y="5116513"/>
          <p14:tracePt t="94135" x="3636963" y="5132388"/>
          <p14:tracePt t="94143" x="3763963" y="5167313"/>
          <p14:tracePt t="94151" x="3890963" y="5192713"/>
          <p14:tracePt t="94159" x="4035425" y="5226050"/>
          <p14:tracePt t="94167" x="4137025" y="5235575"/>
          <p14:tracePt t="94175" x="4291013" y="5251450"/>
          <p14:tracePt t="94183" x="4476750" y="5286375"/>
          <p14:tracePt t="94191" x="4630738" y="5302250"/>
          <p14:tracePt t="94199" x="4833938" y="5345113"/>
          <p14:tracePt t="94207" x="4953000" y="5362575"/>
          <p14:tracePt t="94215" x="5106988" y="5380038"/>
          <p14:tracePt t="94223" x="5284788" y="5405438"/>
          <p14:tracePt t="94231" x="5411788" y="5413375"/>
          <p14:tracePt t="94239" x="5505450" y="5438775"/>
          <p14:tracePt t="94248" x="5591175" y="5438775"/>
          <p14:tracePt t="94255" x="5649913" y="5456238"/>
          <p14:tracePt t="94263" x="5683250" y="5456238"/>
          <p14:tracePt t="94271" x="5700713" y="5456238"/>
          <p14:tracePt t="94279" x="5708650" y="5456238"/>
          <p14:tracePt t="94343" x="5726113" y="5456238"/>
          <p14:tracePt t="94351" x="5743575" y="5456238"/>
          <p14:tracePt t="94359" x="5768975" y="5456238"/>
          <p14:tracePt t="94367" x="5786438" y="5456238"/>
          <p14:tracePt t="94375" x="5811838" y="5456238"/>
          <p14:tracePt t="94383" x="5853113" y="5456238"/>
          <p14:tracePt t="94391" x="5880100" y="5446713"/>
          <p14:tracePt t="94399" x="5921375" y="5438775"/>
          <p14:tracePt t="94407" x="5997575" y="5421313"/>
          <p14:tracePt t="94415" x="6075363" y="5405438"/>
          <p14:tracePt t="94423" x="6176963" y="5387975"/>
          <p14:tracePt t="94431" x="6286500" y="5387975"/>
          <p14:tracePt t="94439" x="6430963" y="5353050"/>
          <p14:tracePt t="94447" x="6600825" y="5337175"/>
          <p14:tracePt t="94455" x="6805613" y="5337175"/>
          <p14:tracePt t="94463" x="7043738" y="5337175"/>
          <p14:tracePt t="94471" x="7307263" y="5337175"/>
          <p14:tracePt t="94479" x="7561263" y="5337175"/>
          <p14:tracePt t="94487" x="7885113" y="5337175"/>
          <p14:tracePt t="94495" x="8174038" y="5337175"/>
          <p14:tracePt t="94503" x="8462963" y="5337175"/>
          <p14:tracePt t="94511" x="8666163" y="5337175"/>
          <p14:tracePt t="94519" x="8836025" y="5337175"/>
          <p14:tracePt t="94527" x="8963025" y="5337175"/>
          <p14:tracePt t="94535" x="9091613" y="5337175"/>
          <p14:tracePt t="94543" x="9218613" y="5302250"/>
          <p14:tracePt t="94551" x="9302750" y="5302250"/>
          <p14:tracePt t="94559" x="9421813" y="5294313"/>
          <p14:tracePt t="94567" x="9523413" y="5268913"/>
          <p14:tracePt t="94575" x="9626600" y="5235575"/>
          <p14:tracePt t="94583" x="9745663" y="5183188"/>
          <p14:tracePt t="94591" x="9829800" y="5167313"/>
          <p14:tracePt t="94600" x="9931400" y="5132388"/>
          <p14:tracePt t="94607" x="10034588" y="5106988"/>
          <p14:tracePt t="94615" x="10136188" y="5064125"/>
          <p14:tracePt t="94623" x="10212388" y="5030788"/>
          <p14:tracePt t="94631" x="10280650" y="4987925"/>
          <p14:tracePt t="94639" x="10364788" y="4929188"/>
          <p14:tracePt t="94647" x="10450513" y="4886325"/>
          <p14:tracePt t="94655" x="10526713" y="4843463"/>
          <p14:tracePt t="94663" x="10602913" y="4784725"/>
          <p14:tracePt t="94671" x="10663238" y="4741863"/>
          <p14:tracePt t="94679" x="10714038" y="4716463"/>
          <p14:tracePt t="94687" x="10823575" y="4640263"/>
          <p14:tracePt t="94695" x="10883900" y="4579938"/>
          <p14:tracePt t="94703" x="10952163" y="4538663"/>
          <p14:tracePt t="94711" x="11010900" y="4495800"/>
          <p14:tracePt t="94719" x="11096625" y="4435475"/>
          <p14:tracePt t="94727" x="11147425" y="4394200"/>
          <p14:tracePt t="94735" x="11206163" y="4351338"/>
          <p14:tracePt t="94743" x="11241088" y="4341813"/>
          <p14:tracePt t="94751" x="11274425" y="4316413"/>
          <p14:tracePt t="94759" x="11291888" y="4300538"/>
          <p14:tracePt t="94767" x="11333163" y="4275138"/>
          <p14:tracePt t="94775" x="11376025" y="4249738"/>
          <p14:tracePt t="94783" x="11410950" y="4224338"/>
          <p14:tracePt t="94791" x="11477625" y="4181475"/>
          <p14:tracePt t="94799" x="11563350" y="4121150"/>
          <p14:tracePt t="94807" x="11614150" y="4087813"/>
          <p14:tracePt t="94815" x="11690350" y="4037013"/>
          <p14:tracePt t="94823" x="11766550" y="4002088"/>
          <p14:tracePt t="94831" x="11860213" y="3960813"/>
          <p14:tracePt t="94839" x="11920538" y="3935413"/>
          <p14:tracePt t="94847" x="11971338" y="3892550"/>
          <p14:tracePt t="94855" x="12014200" y="3857625"/>
          <p14:tracePt t="94863" x="12047538" y="3832225"/>
          <p14:tracePt t="94871" x="12080875" y="3816350"/>
          <p14:tracePt t="94886" x="12098338" y="3806825"/>
          <p14:tracePt t="94887" x="12115800" y="3790950"/>
          <p14:tracePt t="94895" x="12115800" y="3781425"/>
          <p14:tracePt t="94903" x="12123738" y="3773488"/>
          <p14:tracePt t="94919" x="12133263" y="3756025"/>
          <p14:tracePt t="94927" x="12141200" y="3738563"/>
          <p14:tracePt t="94935" x="12149138" y="3730625"/>
          <p14:tracePt t="94952" x="12166600" y="3705225"/>
          <p14:tracePt t="94959" x="12174538" y="3705225"/>
          <p14:tracePt t="94967" x="12184063" y="3697288"/>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E5BB3B-0CB2-4B80-B0BB-076239D7084A}"/>
              </a:ext>
            </a:extLst>
          </p:cNvPr>
          <p:cNvSpPr>
            <a:spLocks noGrp="1"/>
          </p:cNvSpPr>
          <p:nvPr>
            <p:ph type="title"/>
          </p:nvPr>
        </p:nvSpPr>
        <p:spPr/>
        <p:txBody>
          <a:bodyPr/>
          <a:lstStyle/>
          <a:p>
            <a:r>
              <a:rPr lang="pt-BR" b="1" dirty="0"/>
              <a:t>Tipos de Polimorfismo: </a:t>
            </a:r>
            <a:r>
              <a:rPr lang="pt-BR" b="1" dirty="0">
                <a:solidFill>
                  <a:schemeClr val="accent6">
                    <a:lumMod val="75000"/>
                  </a:schemeClr>
                </a:solidFill>
              </a:rPr>
              <a:t>sobreposição</a:t>
            </a:r>
            <a:endParaRPr lang="pt-BR" dirty="0">
              <a:solidFill>
                <a:schemeClr val="accent6">
                  <a:lumMod val="75000"/>
                </a:schemeClr>
              </a:solidFill>
            </a:endParaRPr>
          </a:p>
        </p:txBody>
      </p:sp>
      <p:pic>
        <p:nvPicPr>
          <p:cNvPr id="13" name="Espaço Reservado para Conteúdo 12">
            <a:extLst>
              <a:ext uri="{FF2B5EF4-FFF2-40B4-BE49-F238E27FC236}">
                <a16:creationId xmlns:a16="http://schemas.microsoft.com/office/drawing/2014/main" id="{86A24C87-1C55-4D95-9BD7-A2B12E6008CF}"/>
              </a:ext>
            </a:extLst>
          </p:cNvPr>
          <p:cNvPicPr>
            <a:picLocks noGrp="1" noChangeAspect="1"/>
          </p:cNvPicPr>
          <p:nvPr>
            <p:ph idx="1"/>
          </p:nvPr>
        </p:nvPicPr>
        <p:blipFill>
          <a:blip r:embed="rId5">
            <a:clrChange>
              <a:clrFrom>
                <a:srgbClr val="FFFFFF"/>
              </a:clrFrom>
              <a:clrTo>
                <a:srgbClr val="FFFFFF">
                  <a:alpha val="0"/>
                </a:srgbClr>
              </a:clrTo>
            </a:clrChange>
          </a:blip>
          <a:stretch>
            <a:fillRect/>
          </a:stretch>
        </p:blipFill>
        <p:spPr>
          <a:xfrm>
            <a:off x="6096000" y="4114800"/>
            <a:ext cx="5200650" cy="1409700"/>
          </a:xfrm>
          <a:prstGeom prst="rect">
            <a:avLst/>
          </a:prstGeom>
        </p:spPr>
      </p:pic>
      <p:sp>
        <p:nvSpPr>
          <p:cNvPr id="4" name="Espaço Reservado para Número de Slide 3">
            <a:extLst>
              <a:ext uri="{FF2B5EF4-FFF2-40B4-BE49-F238E27FC236}">
                <a16:creationId xmlns:a16="http://schemas.microsoft.com/office/drawing/2014/main" id="{32133E0C-5DC2-4857-81EA-856E17B82396}"/>
              </a:ext>
            </a:extLst>
          </p:cNvPr>
          <p:cNvSpPr>
            <a:spLocks noGrp="1"/>
          </p:cNvSpPr>
          <p:nvPr>
            <p:ph type="sldNum" sz="quarter" idx="12"/>
          </p:nvPr>
        </p:nvSpPr>
        <p:spPr/>
        <p:txBody>
          <a:bodyPr/>
          <a:lstStyle/>
          <a:p>
            <a:fld id="{2C0E5355-9502-466C-B1E0-F98D33750ADA}" type="slidenum">
              <a:rPr lang="pt-BR" smtClean="0"/>
              <a:t>5</a:t>
            </a:fld>
            <a:endParaRPr lang="pt-BR" dirty="0"/>
          </a:p>
        </p:txBody>
      </p:sp>
      <p:grpSp>
        <p:nvGrpSpPr>
          <p:cNvPr id="5" name="Agrupar 4">
            <a:extLst>
              <a:ext uri="{FF2B5EF4-FFF2-40B4-BE49-F238E27FC236}">
                <a16:creationId xmlns:a16="http://schemas.microsoft.com/office/drawing/2014/main" id="{DBA4DBA0-AF7B-4F0C-B852-9507947EF49B}"/>
              </a:ext>
            </a:extLst>
          </p:cNvPr>
          <p:cNvGrpSpPr/>
          <p:nvPr/>
        </p:nvGrpSpPr>
        <p:grpSpPr>
          <a:xfrm>
            <a:off x="2238373" y="1743075"/>
            <a:ext cx="2143126" cy="3829050"/>
            <a:chOff x="2238373" y="1743075"/>
            <a:chExt cx="2143126" cy="3829050"/>
          </a:xfrm>
        </p:grpSpPr>
        <p:sp>
          <p:nvSpPr>
            <p:cNvPr id="6" name="Retângulo 5">
              <a:extLst>
                <a:ext uri="{FF2B5EF4-FFF2-40B4-BE49-F238E27FC236}">
                  <a16:creationId xmlns:a16="http://schemas.microsoft.com/office/drawing/2014/main" id="{0D426F2B-946C-456D-B76B-F5DF59D914EE}"/>
                </a:ext>
              </a:extLst>
            </p:cNvPr>
            <p:cNvSpPr/>
            <p:nvPr/>
          </p:nvSpPr>
          <p:spPr>
            <a:xfrm>
              <a:off x="2476500" y="1743075"/>
              <a:ext cx="1685925"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Aluno</a:t>
              </a:r>
            </a:p>
          </p:txBody>
        </p:sp>
        <p:sp>
          <p:nvSpPr>
            <p:cNvPr id="7" name="Retângulo 6">
              <a:extLst>
                <a:ext uri="{FF2B5EF4-FFF2-40B4-BE49-F238E27FC236}">
                  <a16:creationId xmlns:a16="http://schemas.microsoft.com/office/drawing/2014/main" id="{B901A65B-332B-44E6-95E7-3ED3AA26E983}"/>
                </a:ext>
              </a:extLst>
            </p:cNvPr>
            <p:cNvSpPr/>
            <p:nvPr/>
          </p:nvSpPr>
          <p:spPr>
            <a:xfrm>
              <a:off x="2476499" y="2447925"/>
              <a:ext cx="1685925"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media()</a:t>
              </a:r>
            </a:p>
          </p:txBody>
        </p:sp>
        <p:sp>
          <p:nvSpPr>
            <p:cNvPr id="8" name="Retângulo 7">
              <a:extLst>
                <a:ext uri="{FF2B5EF4-FFF2-40B4-BE49-F238E27FC236}">
                  <a16:creationId xmlns:a16="http://schemas.microsoft.com/office/drawing/2014/main" id="{188570D0-55FB-40C5-83DB-D0BC94536B95}"/>
                </a:ext>
              </a:extLst>
            </p:cNvPr>
            <p:cNvSpPr/>
            <p:nvPr/>
          </p:nvSpPr>
          <p:spPr>
            <a:xfrm>
              <a:off x="2238373" y="4114800"/>
              <a:ext cx="2143126"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AlunoPosGraduacao</a:t>
              </a:r>
              <a:endParaRPr lang="pt-BR" dirty="0"/>
            </a:p>
          </p:txBody>
        </p:sp>
        <p:sp>
          <p:nvSpPr>
            <p:cNvPr id="9" name="Retângulo 8">
              <a:extLst>
                <a:ext uri="{FF2B5EF4-FFF2-40B4-BE49-F238E27FC236}">
                  <a16:creationId xmlns:a16="http://schemas.microsoft.com/office/drawing/2014/main" id="{9850BEDB-DE19-447E-8B03-5CF7D7C076C6}"/>
                </a:ext>
              </a:extLst>
            </p:cNvPr>
            <p:cNvSpPr/>
            <p:nvPr/>
          </p:nvSpPr>
          <p:spPr>
            <a:xfrm>
              <a:off x="2238373" y="4838700"/>
              <a:ext cx="2143126"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media()</a:t>
              </a:r>
            </a:p>
          </p:txBody>
        </p:sp>
        <p:cxnSp>
          <p:nvCxnSpPr>
            <p:cNvPr id="10" name="Conector de Seta Reta 9">
              <a:extLst>
                <a:ext uri="{FF2B5EF4-FFF2-40B4-BE49-F238E27FC236}">
                  <a16:creationId xmlns:a16="http://schemas.microsoft.com/office/drawing/2014/main" id="{D00735F0-7A7E-4058-82A8-9367509BA5FE}"/>
                </a:ext>
              </a:extLst>
            </p:cNvPr>
            <p:cNvCxnSpPr>
              <a:cxnSpLocks/>
              <a:stCxn id="8" idx="0"/>
              <a:endCxn id="7" idx="2"/>
            </p:cNvCxnSpPr>
            <p:nvPr/>
          </p:nvCxnSpPr>
          <p:spPr>
            <a:xfrm flipV="1">
              <a:off x="3309936" y="3181350"/>
              <a:ext cx="9526" cy="93345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1" name="Triângulo isósceles 10">
              <a:extLst>
                <a:ext uri="{FF2B5EF4-FFF2-40B4-BE49-F238E27FC236}">
                  <a16:creationId xmlns:a16="http://schemas.microsoft.com/office/drawing/2014/main" id="{86B35892-7518-465F-B246-E32911B809D1}"/>
                </a:ext>
              </a:extLst>
            </p:cNvPr>
            <p:cNvSpPr/>
            <p:nvPr/>
          </p:nvSpPr>
          <p:spPr>
            <a:xfrm>
              <a:off x="3227049" y="3194776"/>
              <a:ext cx="184821" cy="192223"/>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pic>
        <p:nvPicPr>
          <p:cNvPr id="12" name="Imagem 11">
            <a:extLst>
              <a:ext uri="{FF2B5EF4-FFF2-40B4-BE49-F238E27FC236}">
                <a16:creationId xmlns:a16="http://schemas.microsoft.com/office/drawing/2014/main" id="{38A22A30-0AF3-468E-9AED-D323651218A0}"/>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6096000" y="1743075"/>
            <a:ext cx="5114925" cy="1409700"/>
          </a:xfrm>
          <a:prstGeom prst="rect">
            <a:avLst/>
          </a:prstGeom>
        </p:spPr>
      </p:pic>
      <p:sp>
        <p:nvSpPr>
          <p:cNvPr id="14" name="CaixaDeTexto 13">
            <a:extLst>
              <a:ext uri="{FF2B5EF4-FFF2-40B4-BE49-F238E27FC236}">
                <a16:creationId xmlns:a16="http://schemas.microsoft.com/office/drawing/2014/main" id="{307E92D8-0873-427A-B014-0FB75B706AD4}"/>
              </a:ext>
            </a:extLst>
          </p:cNvPr>
          <p:cNvSpPr txBox="1"/>
          <p:nvPr/>
        </p:nvSpPr>
        <p:spPr>
          <a:xfrm>
            <a:off x="2161019" y="5724623"/>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pic>
        <p:nvPicPr>
          <p:cNvPr id="15" name="Áudio 14">
            <a:hlinkClick r:id="" action="ppaction://media"/>
            <a:extLst>
              <a:ext uri="{FF2B5EF4-FFF2-40B4-BE49-F238E27FC236}">
                <a16:creationId xmlns:a16="http://schemas.microsoft.com/office/drawing/2014/main" id="{4A66D9BA-0BF8-407F-A2D7-9110F53627A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574917639"/>
      </p:ext>
    </p:extLst>
  </p:cSld>
  <p:clrMapOvr>
    <a:masterClrMapping/>
  </p:clrMapOvr>
  <mc:AlternateContent xmlns:mc="http://schemas.openxmlformats.org/markup-compatibility/2006" xmlns:p14="http://schemas.microsoft.com/office/powerpoint/2010/main">
    <mc:Choice Requires="p14">
      <p:transition spd="slow" p14:dur="2000" advTm="120872"/>
    </mc:Choice>
    <mc:Fallback xmlns="">
      <p:transition spd="slow" advTm="120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extLst mod="1">
    <p:ext uri="{3A86A75C-4F4B-4683-9AE1-C65F6400EC91}">
      <p14:laserTraceLst xmlns:p14="http://schemas.microsoft.com/office/powerpoint/2010/main">
        <p14:tracePtLst>
          <p14:tracePt t="633" x="11920538" y="3841750"/>
          <p14:tracePt t="641" x="11733213" y="3883025"/>
          <p14:tracePt t="649" x="11622088" y="3917950"/>
          <p14:tracePt t="657" x="11487150" y="3968750"/>
          <p14:tracePt t="665" x="11317288" y="4044950"/>
          <p14:tracePt t="673" x="11198225" y="4079875"/>
          <p14:tracePt t="681" x="11018838" y="4105275"/>
          <p14:tracePt t="689" x="10874375" y="4130675"/>
          <p14:tracePt t="697" x="10729913" y="4156075"/>
          <p14:tracePt t="705" x="10577513" y="4164013"/>
          <p14:tracePt t="713" x="10450513" y="4164013"/>
          <p14:tracePt t="721" x="10298113" y="4189413"/>
          <p14:tracePt t="729" x="10153650" y="4189413"/>
          <p14:tracePt t="737" x="9999663" y="4206875"/>
          <p14:tracePt t="745" x="9847263" y="4206875"/>
          <p14:tracePt t="753" x="9685338" y="4214813"/>
          <p14:tracePt t="761" x="9515475" y="4214813"/>
          <p14:tracePt t="769" x="9363075" y="4214813"/>
          <p14:tracePt t="777" x="9193213" y="4214813"/>
          <p14:tracePt t="785" x="9074150" y="4214813"/>
          <p14:tracePt t="793" x="8904288" y="4224338"/>
          <p14:tracePt t="801" x="8777288" y="4224338"/>
          <p14:tracePt t="809" x="8666163" y="4224338"/>
          <p14:tracePt t="817" x="8547100" y="4224338"/>
          <p14:tracePt t="825" x="8478838" y="4224338"/>
          <p14:tracePt t="833" x="8394700" y="4224338"/>
          <p14:tracePt t="841" x="8334375" y="4249738"/>
          <p14:tracePt t="849" x="8283575" y="4257675"/>
          <p14:tracePt t="857" x="8215313" y="4257675"/>
          <p14:tracePt t="865" x="8139113" y="4265613"/>
          <p14:tracePt t="873" x="8080375" y="4275138"/>
          <p14:tracePt t="886" x="8037513" y="4300538"/>
          <p14:tracePt t="889" x="7943850" y="4316413"/>
          <p14:tracePt t="897" x="7867650" y="4351338"/>
          <p14:tracePt t="905" x="7807325" y="4384675"/>
          <p14:tracePt t="913" x="7672388" y="4427538"/>
          <p14:tracePt t="921" x="7510463" y="4478338"/>
          <p14:tracePt t="929" x="7340600" y="4521200"/>
          <p14:tracePt t="937" x="7221538" y="4564063"/>
          <p14:tracePt t="945" x="7102475" y="4614863"/>
          <p14:tracePt t="953" x="7026275" y="4657725"/>
          <p14:tracePt t="961" x="6950075" y="4683125"/>
          <p14:tracePt t="969" x="6889750" y="4708525"/>
          <p14:tracePt t="977" x="6856413" y="4716463"/>
          <p14:tracePt t="985" x="6838950" y="4724400"/>
          <p14:tracePt t="993" x="6823075" y="4741863"/>
          <p14:tracePt t="1001" x="6797675" y="4749800"/>
          <p14:tracePt t="1009" x="6770688" y="4759325"/>
          <p14:tracePt t="1017" x="6762750" y="4759325"/>
          <p14:tracePt t="1025" x="6754813" y="4767263"/>
          <p14:tracePt t="1033" x="6745288" y="4775200"/>
          <p14:tracePt t="1041" x="6729413" y="4784725"/>
          <p14:tracePt t="1049" x="6729413" y="4792663"/>
          <p14:tracePt t="1057" x="6719888" y="4792663"/>
          <p14:tracePt t="1065" x="6711950" y="4792663"/>
          <p14:tracePt t="1073" x="6694488" y="4810125"/>
          <p14:tracePt t="1081" x="6669088" y="4827588"/>
          <p14:tracePt t="1089" x="6661150" y="4835525"/>
          <p14:tracePt t="1105" x="6653213" y="4835525"/>
          <p14:tracePt t="1113" x="6643688" y="4843463"/>
          <p14:tracePt t="1121" x="6635750" y="4852988"/>
          <p14:tracePt t="1321" x="6618288" y="4860925"/>
          <p14:tracePt t="1353" x="6610350" y="4860925"/>
          <p14:tracePt t="1385" x="6592888" y="4860925"/>
          <p14:tracePt t="1409" x="6575425" y="4878388"/>
          <p14:tracePt t="1433" x="6567488" y="4886325"/>
          <p14:tracePt t="1441" x="6534150" y="4903788"/>
          <p14:tracePt t="1449" x="6524625" y="4903788"/>
          <p14:tracePt t="1457" x="6491288" y="4919663"/>
          <p14:tracePt t="1465" x="6465888" y="4929188"/>
          <p14:tracePt t="1473" x="6448425" y="4929188"/>
          <p14:tracePt t="1489" x="6440488" y="4937125"/>
          <p14:tracePt t="1497" x="6430963" y="4937125"/>
          <p14:tracePt t="1505" x="6405563" y="4946650"/>
          <p14:tracePt t="1513" x="6397625" y="4954588"/>
          <p14:tracePt t="1521" x="6389688" y="4962525"/>
          <p14:tracePt t="1569" x="6380163" y="4962525"/>
          <p14:tracePt t="2481" x="6364288" y="4962525"/>
          <p14:tracePt t="2489" x="6354763" y="4972050"/>
          <p14:tracePt t="2505" x="6346825" y="4987925"/>
          <p14:tracePt t="2545" x="6329363" y="4987925"/>
          <p14:tracePt t="2609" x="6321425" y="4987925"/>
          <p14:tracePt t="2617" x="6321425" y="4979988"/>
          <p14:tracePt t="2625" x="6321425" y="4972050"/>
          <p14:tracePt t="2633" x="6311900" y="4962525"/>
          <p14:tracePt t="2641" x="6311900" y="4946650"/>
          <p14:tracePt t="2657" x="6311900" y="4937125"/>
          <p14:tracePt t="2681" x="6311900" y="4929188"/>
          <p14:tracePt t="2841" x="6311900" y="4919663"/>
          <p14:tracePt t="2849" x="6311900" y="4903788"/>
          <p14:tracePt t="2857" x="6311900" y="4886325"/>
          <p14:tracePt t="2873" x="6311900" y="4868863"/>
          <p14:tracePt t="2881" x="6321425" y="4852988"/>
          <p14:tracePt t="2889" x="6321425" y="4827588"/>
          <p14:tracePt t="2897" x="6329363" y="4810125"/>
          <p14:tracePt t="2905" x="6338888" y="4792663"/>
          <p14:tracePt t="2913" x="6354763" y="4767263"/>
          <p14:tracePt t="2929" x="6364288" y="4741863"/>
          <p14:tracePt t="2937" x="6364288" y="4733925"/>
          <p14:tracePt t="2945" x="6372225" y="4724400"/>
          <p14:tracePt t="2953" x="6372225" y="4716463"/>
          <p14:tracePt t="3209" x="6372225" y="4708525"/>
          <p14:tracePt t="3217" x="6380163" y="4708525"/>
          <p14:tracePt t="3233" x="6389688" y="4708525"/>
          <p14:tracePt t="3265" x="6397625" y="4699000"/>
          <p14:tracePt t="3297" x="6415088" y="4691063"/>
          <p14:tracePt t="3321" x="6430963" y="4683125"/>
          <p14:tracePt t="3329" x="6440488" y="4673600"/>
          <p14:tracePt t="3345" x="6448425" y="4665663"/>
          <p14:tracePt t="3369" x="6456363" y="4657725"/>
          <p14:tracePt t="3393" x="6465888" y="4648200"/>
          <p14:tracePt t="3401" x="6465888" y="4640263"/>
          <p14:tracePt t="3409" x="6483350" y="4640263"/>
          <p14:tracePt t="3417" x="6491288" y="4622800"/>
          <p14:tracePt t="3425" x="6499225" y="4614863"/>
          <p14:tracePt t="3441" x="6499225" y="4605338"/>
          <p14:tracePt t="3465" x="6516688" y="4589463"/>
          <p14:tracePt t="3481" x="6524625" y="4572000"/>
          <p14:tracePt t="3521" x="6534150" y="4554538"/>
          <p14:tracePt t="3529" x="6534150" y="4546600"/>
          <p14:tracePt t="3537" x="6550025" y="4538663"/>
          <p14:tracePt t="3553" x="6559550" y="4513263"/>
          <p14:tracePt t="3561" x="6559550" y="4503738"/>
          <p14:tracePt t="3569" x="6559550" y="4495800"/>
          <p14:tracePt t="3577" x="6567488" y="4470400"/>
          <p14:tracePt t="3585" x="6584950" y="4435475"/>
          <p14:tracePt t="3593" x="6592888" y="4410075"/>
          <p14:tracePt t="3601" x="6610350" y="4376738"/>
          <p14:tracePt t="3609" x="6626225" y="4341813"/>
          <p14:tracePt t="3617" x="6626225" y="4325938"/>
          <p14:tracePt t="3625" x="6626225" y="4283075"/>
          <p14:tracePt t="3633" x="6635750" y="4257675"/>
          <p14:tracePt t="3641" x="6635750" y="4232275"/>
          <p14:tracePt t="3649" x="6643688" y="4214813"/>
          <p14:tracePt t="3657" x="6643688" y="4197350"/>
          <p14:tracePt t="3665" x="6653213" y="4181475"/>
          <p14:tracePt t="3673" x="6653213" y="4156075"/>
          <p14:tracePt t="3681" x="6653213" y="4146550"/>
          <p14:tracePt t="3689" x="6653213" y="4130675"/>
          <p14:tracePt t="3697" x="6653213" y="4121150"/>
          <p14:tracePt t="3705" x="6653213" y="4095750"/>
          <p14:tracePt t="3713" x="6653213" y="4079875"/>
          <p14:tracePt t="3721" x="6653213" y="4052888"/>
          <p14:tracePt t="3729" x="6653213" y="4037013"/>
          <p14:tracePt t="3737" x="6653213" y="3994150"/>
          <p14:tracePt t="3745" x="6653213" y="3960813"/>
          <p14:tracePt t="3753" x="6653213" y="3935413"/>
          <p14:tracePt t="3761" x="6653213" y="3917950"/>
          <p14:tracePt t="3769" x="6653213" y="3900488"/>
          <p14:tracePt t="3785" x="6653213" y="3892550"/>
          <p14:tracePt t="3793" x="6653213" y="3883025"/>
          <p14:tracePt t="15465" x="6653213" y="3875088"/>
          <p14:tracePt t="15497" x="6653213" y="3857625"/>
          <p14:tracePt t="15505" x="6653213" y="3849688"/>
          <p14:tracePt t="15513" x="6653213" y="3841750"/>
          <p14:tracePt t="15553" x="6653213" y="3832225"/>
          <p14:tracePt t="15577" x="6653213" y="3824288"/>
          <p14:tracePt t="15705" x="6653213" y="3798888"/>
          <p14:tracePt t="15713" x="6653213" y="3790950"/>
          <p14:tracePt t="15721" x="6653213" y="3763963"/>
          <p14:tracePt t="15729" x="6653213" y="3730625"/>
          <p14:tracePt t="15737" x="6653213" y="3713163"/>
          <p14:tracePt t="15745" x="6653213" y="3671888"/>
          <p14:tracePt t="15753" x="6653213" y="3636963"/>
          <p14:tracePt t="15761" x="6653213" y="3594100"/>
          <p14:tracePt t="15769" x="6653213" y="3552825"/>
          <p14:tracePt t="15777" x="6653213" y="3509963"/>
          <p14:tracePt t="15785" x="6653213" y="3475038"/>
          <p14:tracePt t="15793" x="6653213" y="3433763"/>
          <p14:tracePt t="15801" x="6653213" y="3390900"/>
          <p14:tracePt t="15809" x="6653213" y="3348038"/>
          <p14:tracePt t="15817" x="6653213" y="3297238"/>
          <p14:tracePt t="15825" x="6653213" y="3246438"/>
          <p14:tracePt t="15833" x="6653213" y="3186113"/>
          <p14:tracePt t="15841" x="6653213" y="3101975"/>
          <p14:tracePt t="15849" x="6653213" y="3025775"/>
          <p14:tracePt t="15857" x="6626225" y="2922588"/>
          <p14:tracePt t="15865" x="6618288" y="2881313"/>
          <p14:tracePt t="15873" x="6610350" y="2820988"/>
          <p14:tracePt t="15881" x="6559550" y="2744788"/>
          <p14:tracePt t="15889" x="6550025" y="2693988"/>
          <p14:tracePt t="15897" x="6524625" y="2651125"/>
          <p14:tracePt t="15905" x="6516688" y="2625725"/>
          <p14:tracePt t="15913" x="6499225" y="2600325"/>
          <p14:tracePt t="15921" x="6473825" y="2582863"/>
          <p14:tracePt t="15929" x="6440488" y="2574925"/>
          <p14:tracePt t="15937" x="6405563" y="2557463"/>
          <p14:tracePt t="15945" x="6397625" y="2557463"/>
          <p14:tracePt t="15953" x="6372225" y="2557463"/>
          <p14:tracePt t="15961" x="6354763" y="2557463"/>
          <p14:tracePt t="15977" x="6338888" y="2557463"/>
          <p14:tracePt t="15993" x="6311900" y="2566988"/>
          <p14:tracePt t="16001" x="6296025" y="2574925"/>
          <p14:tracePt t="16009" x="6286500" y="2574925"/>
          <p14:tracePt t="16017" x="6261100" y="2592388"/>
          <p14:tracePt t="16033" x="6245225" y="2600325"/>
          <p14:tracePt t="16041" x="6235700" y="2600325"/>
          <p14:tracePt t="16056" x="6227763" y="2608263"/>
          <p14:tracePt t="16065" x="6219825" y="2608263"/>
          <p14:tracePt t="16073" x="6210300" y="2617788"/>
          <p14:tracePt t="16081" x="6194425" y="2633663"/>
          <p14:tracePt t="16089" x="6184900" y="2633663"/>
          <p14:tracePt t="16097" x="6184900" y="2643188"/>
          <p14:tracePt t="16105" x="6151563" y="2651125"/>
          <p14:tracePt t="16113" x="6100763" y="2676525"/>
          <p14:tracePt t="16121" x="6083300" y="2676525"/>
          <p14:tracePt t="16129" x="6065838" y="2676525"/>
          <p14:tracePt t="16137" x="6049963" y="2693988"/>
          <p14:tracePt t="16145" x="6040438" y="2701925"/>
          <p14:tracePt t="16161" x="6024563" y="2711450"/>
          <p14:tracePt t="16177" x="6015038" y="2719388"/>
          <p14:tracePt t="16185" x="6007100" y="2719388"/>
          <p14:tracePt t="16209" x="5997575" y="2719388"/>
          <p14:tracePt t="16217" x="5989638" y="2719388"/>
          <p14:tracePt t="16241" x="5989638" y="2727325"/>
          <p14:tracePt t="16249" x="5989638" y="2736850"/>
          <p14:tracePt t="16641" x="5972175" y="2736850"/>
          <p14:tracePt t="16649" x="5964238" y="2736850"/>
          <p14:tracePt t="16657" x="5938838" y="2711450"/>
          <p14:tracePt t="16665" x="5921375" y="2686050"/>
          <p14:tracePt t="16673" x="5895975" y="2633663"/>
          <p14:tracePt t="16681" x="5870575" y="2532063"/>
          <p14:tracePt t="16689" x="5862638" y="2506663"/>
          <p14:tracePt t="16697" x="5837238" y="2473325"/>
          <p14:tracePt t="16705" x="5819775" y="2447925"/>
          <p14:tracePt t="16713" x="5794375" y="2413000"/>
          <p14:tracePt t="16721" x="5786438" y="2405063"/>
          <p14:tracePt t="16729" x="5776913" y="2387600"/>
          <p14:tracePt t="16737" x="5751513" y="2354263"/>
          <p14:tracePt t="16745" x="5743575" y="2328863"/>
          <p14:tracePt t="16753" x="5743575" y="2311400"/>
          <p14:tracePt t="16761" x="5743575" y="2303463"/>
          <p14:tracePt t="16769" x="5743575" y="2293938"/>
          <p14:tracePt t="16777" x="5743575" y="2286000"/>
          <p14:tracePt t="16785" x="5735638" y="2268538"/>
          <p14:tracePt t="16793" x="5726113" y="2260600"/>
          <p14:tracePt t="16817" x="5718175" y="2252663"/>
          <p14:tracePt t="16921" x="5708650" y="2260600"/>
          <p14:tracePt t="16929" x="5708650" y="2278063"/>
          <p14:tracePt t="16937" x="5708650" y="2311400"/>
          <p14:tracePt t="16945" x="5708650" y="2336800"/>
          <p14:tracePt t="16953" x="5708650" y="2379663"/>
          <p14:tracePt t="16961" x="5708650" y="2413000"/>
          <p14:tracePt t="16969" x="5683250" y="2455863"/>
          <p14:tracePt t="16977" x="5683250" y="2473325"/>
          <p14:tracePt t="16985" x="5683250" y="2506663"/>
          <p14:tracePt t="16993" x="5683250" y="2541588"/>
          <p14:tracePt t="17001" x="5683250" y="2557463"/>
          <p14:tracePt t="17009" x="5683250" y="2582863"/>
          <p14:tracePt t="17017" x="5683250" y="2592388"/>
          <p14:tracePt t="17025" x="5683250" y="2617788"/>
          <p14:tracePt t="17033" x="5683250" y="2633663"/>
          <p14:tracePt t="17041" x="5683250" y="2651125"/>
          <p14:tracePt t="17049" x="5683250" y="2686050"/>
          <p14:tracePt t="17057" x="5683250" y="2711450"/>
          <p14:tracePt t="17065" x="5692775" y="2744788"/>
          <p14:tracePt t="17073" x="5708650" y="2787650"/>
          <p14:tracePt t="17081" x="5751513" y="2830513"/>
          <p14:tracePt t="17089" x="5776913" y="2855913"/>
          <p14:tracePt t="17097" x="5827713" y="2897188"/>
          <p14:tracePt t="17105" x="5888038" y="2922588"/>
          <p14:tracePt t="17113" x="5913438" y="2940050"/>
          <p14:tracePt t="17121" x="5956300" y="2982913"/>
          <p14:tracePt t="17129" x="5989638" y="3000375"/>
          <p14:tracePt t="17137" x="6040438" y="3025775"/>
          <p14:tracePt t="17145" x="6108700" y="3067050"/>
          <p14:tracePt t="17153" x="6142038" y="3084513"/>
          <p14:tracePt t="17161" x="6219825" y="3127375"/>
          <p14:tracePt t="17169" x="6253163" y="3144838"/>
          <p14:tracePt t="17177" x="6311900" y="3178175"/>
          <p14:tracePt t="17185" x="6364288" y="3195638"/>
          <p14:tracePt t="17193" x="6415088" y="3221038"/>
          <p14:tracePt t="17201" x="6456363" y="3228975"/>
          <p14:tracePt t="17209" x="6491288" y="3238500"/>
          <p14:tracePt t="17217" x="6550025" y="3254375"/>
          <p14:tracePt t="17225" x="6600825" y="3263900"/>
          <p14:tracePt t="17233" x="6643688" y="3279775"/>
          <p14:tracePt t="17241" x="6704013" y="3279775"/>
          <p14:tracePt t="17249" x="6754813" y="3297238"/>
          <p14:tracePt t="17257" x="6797675" y="3314700"/>
          <p14:tracePt t="17265" x="6831013" y="3314700"/>
          <p14:tracePt t="17273" x="6873875" y="3314700"/>
          <p14:tracePt t="17281" x="6907213" y="3314700"/>
          <p14:tracePt t="17289" x="6950075" y="3314700"/>
          <p14:tracePt t="17297" x="6992938" y="3314700"/>
          <p14:tracePt t="17305" x="7034213" y="3314700"/>
          <p14:tracePt t="17313" x="7077075" y="3314700"/>
          <p14:tracePt t="17321" x="7085013" y="3314700"/>
          <p14:tracePt t="17329" x="7137400" y="3305175"/>
          <p14:tracePt t="17337" x="7145338" y="3305175"/>
          <p14:tracePt t="17345" x="7196138" y="3279775"/>
          <p14:tracePt t="17353" x="7213600" y="3271838"/>
          <p14:tracePt t="17361" x="7239000" y="3263900"/>
          <p14:tracePt t="17369" x="7297738" y="3221038"/>
          <p14:tracePt t="17377" x="7340600" y="3203575"/>
          <p14:tracePt t="17385" x="7366000" y="3186113"/>
          <p14:tracePt t="17393" x="7416800" y="3160713"/>
          <p14:tracePt t="17401" x="7434263" y="3152775"/>
          <p14:tracePt t="17409" x="7467600" y="3135313"/>
          <p14:tracePt t="17417" x="7493000" y="3127375"/>
          <p14:tracePt t="17425" x="7518400" y="3109913"/>
          <p14:tracePt t="17433" x="7553325" y="3084513"/>
          <p14:tracePt t="17441" x="7578725" y="3059113"/>
          <p14:tracePt t="17449" x="7596188" y="3051175"/>
          <p14:tracePt t="17457" x="7612063" y="3041650"/>
          <p14:tracePt t="17465" x="7637463" y="3016250"/>
          <p14:tracePt t="17473" x="7662863" y="2990850"/>
          <p14:tracePt t="17481" x="7680325" y="2965450"/>
          <p14:tracePt t="17489" x="7705725" y="2932113"/>
          <p14:tracePt t="17497" x="7740650" y="2914650"/>
          <p14:tracePt t="17505" x="7766050" y="2889250"/>
          <p14:tracePt t="17513" x="7791450" y="2871788"/>
          <p14:tracePt t="17521" x="7816850" y="2838450"/>
          <p14:tracePt t="17529" x="7832725" y="2820988"/>
          <p14:tracePt t="17537" x="7850188" y="2787650"/>
          <p14:tracePt t="17545" x="7859713" y="2762250"/>
          <p14:tracePt t="17553" x="7885113" y="2744788"/>
          <p14:tracePt t="17561" x="7893050" y="2719388"/>
          <p14:tracePt t="17569" x="7918450" y="2668588"/>
          <p14:tracePt t="17577" x="7926388" y="2651125"/>
          <p14:tracePt t="17585" x="7935913" y="2617788"/>
          <p14:tracePt t="17593" x="7961313" y="2574925"/>
          <p14:tracePt t="17601" x="7961313" y="2549525"/>
          <p14:tracePt t="17609" x="7969250" y="2516188"/>
          <p14:tracePt t="17617" x="7969250" y="2481263"/>
          <p14:tracePt t="17625" x="7969250" y="2447925"/>
          <p14:tracePt t="17633" x="7969250" y="2405063"/>
          <p14:tracePt t="17641" x="7969250" y="2397125"/>
          <p14:tracePt t="17649" x="7977188" y="2362200"/>
          <p14:tracePt t="17657" x="7977188" y="2354263"/>
          <p14:tracePt t="17665" x="7977188" y="2328863"/>
          <p14:tracePt t="17673" x="7977188" y="2293938"/>
          <p14:tracePt t="17681" x="7977188" y="2278063"/>
          <p14:tracePt t="17689" x="7977188" y="2252663"/>
          <p14:tracePt t="17697" x="7977188" y="2235200"/>
          <p14:tracePt t="17705" x="7977188" y="2227263"/>
          <p14:tracePt t="17713" x="7977188" y="2184400"/>
          <p14:tracePt t="17721" x="7977188" y="2149475"/>
          <p14:tracePt t="17729" x="7961313" y="2116138"/>
          <p14:tracePt t="17737" x="7951788" y="2098675"/>
          <p14:tracePt t="17745" x="7951788" y="2073275"/>
          <p14:tracePt t="17753" x="7926388" y="2022475"/>
          <p14:tracePt t="17761" x="7910513" y="1997075"/>
          <p14:tracePt t="17769" x="7900988" y="1963738"/>
          <p14:tracePt t="17777" x="7885113" y="1928813"/>
          <p14:tracePt t="17785" x="7875588" y="1895475"/>
          <p14:tracePt t="17793" x="7859713" y="1860550"/>
          <p14:tracePt t="17801" x="7842250" y="1827213"/>
          <p14:tracePt t="17809" x="7824788" y="1793875"/>
          <p14:tracePt t="17817" x="7816850" y="1741488"/>
          <p14:tracePt t="17825" x="7781925" y="1708150"/>
          <p14:tracePt t="17833" x="7766050" y="1649413"/>
          <p14:tracePt t="17841" x="7748588" y="1631950"/>
          <p14:tracePt t="17849" x="7731125" y="1606550"/>
          <p14:tracePt t="17857" x="7715250" y="1563688"/>
          <p14:tracePt t="17866" x="7688263" y="1546225"/>
          <p14:tracePt t="17873" x="7688263" y="1538288"/>
          <p14:tracePt t="17881" x="7662863" y="1530350"/>
          <p14:tracePt t="17889" x="7654925" y="1520825"/>
          <p14:tracePt t="17897" x="7637463" y="1512888"/>
          <p14:tracePt t="17905" x="7604125" y="1504950"/>
          <p14:tracePt t="17913" x="7570788" y="1504950"/>
          <p14:tracePt t="17921" x="7535863" y="1477963"/>
          <p14:tracePt t="17929" x="7510463" y="1477963"/>
          <p14:tracePt t="17937" x="7477125" y="1477963"/>
          <p14:tracePt t="17945" x="7459663" y="1477963"/>
          <p14:tracePt t="17953" x="7426325" y="1477963"/>
          <p14:tracePt t="17961" x="7408863" y="1477963"/>
          <p14:tracePt t="17969" x="7383463" y="1477963"/>
          <p14:tracePt t="17977" x="7358063" y="1477963"/>
          <p14:tracePt t="17985" x="7332663" y="1477963"/>
          <p14:tracePt t="17993" x="7315200" y="1477963"/>
          <p14:tracePt t="18001" x="7289800" y="1487488"/>
          <p14:tracePt t="18009" x="7281863" y="1504950"/>
          <p14:tracePt t="18017" x="7264400" y="1530350"/>
          <p14:tracePt t="18025" x="7239000" y="1563688"/>
          <p14:tracePt t="18033" x="7229475" y="1597025"/>
          <p14:tracePt t="18041" x="7221538" y="1614488"/>
          <p14:tracePt t="18049" x="7204075" y="1649413"/>
          <p14:tracePt t="18057" x="7204075" y="1690688"/>
          <p14:tracePt t="18065" x="7204075" y="1725613"/>
          <p14:tracePt t="18073" x="7204075" y="1741488"/>
          <p14:tracePt t="18081" x="7204075" y="1766888"/>
          <p14:tracePt t="18089" x="7204075" y="1793875"/>
          <p14:tracePt t="18097" x="7213600" y="1819275"/>
          <p14:tracePt t="18105" x="7213600" y="1844675"/>
          <p14:tracePt t="18113" x="7213600" y="1870075"/>
          <p14:tracePt t="18121" x="7229475" y="1885950"/>
          <p14:tracePt t="18129" x="7239000" y="1911350"/>
          <p14:tracePt t="18137" x="7246938" y="1938338"/>
          <p14:tracePt t="18145" x="7264400" y="1971675"/>
          <p14:tracePt t="18153" x="7281863" y="1989138"/>
          <p14:tracePt t="18161" x="7289800" y="1997075"/>
          <p14:tracePt t="18169" x="7289800" y="2005013"/>
          <p14:tracePt t="18177" x="7315200" y="2039938"/>
          <p14:tracePt t="18185" x="7323138" y="2039938"/>
          <p14:tracePt t="18193" x="7340600" y="2065338"/>
          <p14:tracePt t="18201" x="7358063" y="2082800"/>
          <p14:tracePt t="18209" x="7391400" y="2082800"/>
          <p14:tracePt t="18217" x="7442200" y="2116138"/>
          <p14:tracePt t="18225" x="7459663" y="2124075"/>
          <p14:tracePt t="18233" x="7485063" y="2133600"/>
          <p14:tracePt t="18241" x="7518400" y="2141538"/>
          <p14:tracePt t="18249" x="7553325" y="2149475"/>
          <p14:tracePt t="18257" x="7561263" y="2149475"/>
          <p14:tracePt t="18265" x="7586663" y="2149475"/>
          <p14:tracePt t="18273" x="7604125" y="2149475"/>
          <p14:tracePt t="18289" x="7621588" y="2149475"/>
          <p14:tracePt t="18297" x="7637463" y="2149475"/>
          <p14:tracePt t="18305" x="7646988" y="2149475"/>
          <p14:tracePt t="18321" x="7654925" y="2141538"/>
          <p14:tracePt t="18329" x="7662863" y="2133600"/>
          <p14:tracePt t="18337" x="7672388" y="2124075"/>
          <p14:tracePt t="18353" x="7672388" y="2098675"/>
          <p14:tracePt t="18361" x="7680325" y="2082800"/>
          <p14:tracePt t="18369" x="7688263" y="2082800"/>
          <p14:tracePt t="18377" x="7697788" y="2073275"/>
          <p14:tracePt t="18385" x="7697788" y="2065338"/>
          <p14:tracePt t="18401" x="7705725" y="2055813"/>
          <p14:tracePt t="18409" x="7705725" y="2047875"/>
          <p14:tracePt t="18417" x="7723188" y="2030413"/>
          <p14:tracePt t="18425" x="7723188" y="2022475"/>
          <p14:tracePt t="18433" x="7723188" y="1997075"/>
          <p14:tracePt t="18441" x="7731125" y="1979613"/>
          <p14:tracePt t="18449" x="7731125" y="1954213"/>
          <p14:tracePt t="18457" x="7731125" y="1946275"/>
          <p14:tracePt t="18465" x="7731125" y="1928813"/>
          <p14:tracePt t="18473" x="7731125" y="1920875"/>
          <p14:tracePt t="18481" x="7731125" y="1895475"/>
          <p14:tracePt t="18489" x="7731125" y="1870075"/>
          <p14:tracePt t="18497" x="7731125" y="1860550"/>
          <p14:tracePt t="18505" x="7731125" y="1835150"/>
          <p14:tracePt t="18513" x="7731125" y="1819275"/>
          <p14:tracePt t="18529" x="7731125" y="1809750"/>
          <p14:tracePt t="18537" x="7731125" y="1801813"/>
          <p14:tracePt t="18545" x="7723188" y="1793875"/>
          <p14:tracePt t="18561" x="7715250" y="1784350"/>
          <p14:tracePt t="18577" x="7715250" y="1776413"/>
          <p14:tracePt t="18585" x="7705725" y="1766888"/>
          <p14:tracePt t="18593" x="7688263" y="1751013"/>
          <p14:tracePt t="18601" x="7662863" y="1741488"/>
          <p14:tracePt t="18609" x="7646988" y="1733550"/>
          <p14:tracePt t="18617" x="7604125" y="1716088"/>
          <p14:tracePt t="18625" x="7570788" y="1700213"/>
          <p14:tracePt t="18633" x="7518400" y="1690688"/>
          <p14:tracePt t="18641" x="7485063" y="1682750"/>
          <p14:tracePt t="18649" x="7442200" y="1665288"/>
          <p14:tracePt t="18657" x="7408863" y="1665288"/>
          <p14:tracePt t="18665" x="7358063" y="1665288"/>
          <p14:tracePt t="18673" x="7307263" y="1657350"/>
          <p14:tracePt t="18681" x="7272338" y="1657350"/>
          <p14:tracePt t="18689" x="7239000" y="1657350"/>
          <p14:tracePt t="18697" x="7221538" y="1657350"/>
          <p14:tracePt t="18705" x="7213600" y="1657350"/>
          <p14:tracePt t="18713" x="7196138" y="1657350"/>
          <p14:tracePt t="18721" x="7178675" y="1657350"/>
          <p14:tracePt t="18729" x="7153275" y="1657350"/>
          <p14:tracePt t="18737" x="7145338" y="1665288"/>
          <p14:tracePt t="18745" x="7127875" y="1674813"/>
          <p14:tracePt t="18753" x="7112000" y="1690688"/>
          <p14:tracePt t="18769" x="7094538" y="1708150"/>
          <p14:tracePt t="18785" x="7059613" y="1741488"/>
          <p14:tracePt t="18793" x="7034213" y="1758950"/>
          <p14:tracePt t="18801" x="7026275" y="1776413"/>
          <p14:tracePt t="18809" x="7018338" y="1776413"/>
          <p14:tracePt t="18817" x="7018338" y="1784350"/>
          <p14:tracePt t="18825" x="7018338" y="1793875"/>
          <p14:tracePt t="18833" x="7000875" y="1809750"/>
          <p14:tracePt t="18849" x="6992938" y="1835150"/>
          <p14:tracePt t="18857" x="6983413" y="1852613"/>
          <p14:tracePt t="18897" x="6983413" y="1870075"/>
          <p14:tracePt t="18905" x="6983413" y="1878013"/>
          <p14:tracePt t="18921" x="6983413" y="1903413"/>
          <p14:tracePt t="18929" x="6983413" y="1911350"/>
          <p14:tracePt t="18937" x="6983413" y="1920875"/>
          <p14:tracePt t="18945" x="6983413" y="1938338"/>
          <p14:tracePt t="18961" x="6983413" y="1946275"/>
          <p14:tracePt t="18977" x="6983413" y="1963738"/>
          <p14:tracePt t="18985" x="6983413" y="1971675"/>
          <p14:tracePt t="18993" x="6992938" y="1979613"/>
          <p14:tracePt t="19001" x="7000875" y="1979613"/>
          <p14:tracePt t="19017" x="7000875" y="1989138"/>
          <p14:tracePt t="19041" x="7018338" y="1989138"/>
          <p14:tracePt t="19105" x="7026275" y="1989138"/>
          <p14:tracePt t="19473" x="7034213" y="1989138"/>
          <p14:tracePt t="19481" x="7043738" y="2047875"/>
          <p14:tracePt t="19489" x="7043738" y="2174875"/>
          <p14:tracePt t="19497" x="7043738" y="2303463"/>
          <p14:tracePt t="19505" x="7077075" y="2463800"/>
          <p14:tracePt t="19513" x="7094538" y="2608263"/>
          <p14:tracePt t="19521" x="7127875" y="2770188"/>
          <p14:tracePt t="19529" x="7137400" y="2914650"/>
          <p14:tracePt t="19537" x="7153275" y="3025775"/>
          <p14:tracePt t="19545" x="7162800" y="3135313"/>
          <p14:tracePt t="19553" x="7188200" y="3238500"/>
          <p14:tracePt t="19561" x="7188200" y="3355975"/>
          <p14:tracePt t="19569" x="7188200" y="3449638"/>
          <p14:tracePt t="19577" x="7188200" y="3527425"/>
          <p14:tracePt t="19585" x="7196138" y="3636963"/>
          <p14:tracePt t="19593" x="7196138" y="3722688"/>
          <p14:tracePt t="19601" x="7196138" y="3781425"/>
          <p14:tracePt t="19609" x="7196138" y="3824288"/>
          <p14:tracePt t="19617" x="7196138" y="3883025"/>
          <p14:tracePt t="19625" x="7196138" y="3951288"/>
          <p14:tracePt t="19633" x="7204075" y="4011613"/>
          <p14:tracePt t="19641" x="7213600" y="4062413"/>
          <p14:tracePt t="19649" x="7239000" y="4121150"/>
          <p14:tracePt t="19657" x="7246938" y="4156075"/>
          <p14:tracePt t="19665" x="7256463" y="4197350"/>
          <p14:tracePt t="19673" x="7264400" y="4232275"/>
          <p14:tracePt t="19681" x="7281863" y="4257675"/>
          <p14:tracePt t="19689" x="7281863" y="4300538"/>
          <p14:tracePt t="19697" x="7297738" y="4325938"/>
          <p14:tracePt t="19705" x="7297738" y="4333875"/>
          <p14:tracePt t="19713" x="7297738" y="4368800"/>
          <p14:tracePt t="19721" x="7307263" y="4402138"/>
          <p14:tracePt t="19729" x="7307263" y="4445000"/>
          <p14:tracePt t="19737" x="7323138" y="4478338"/>
          <p14:tracePt t="19745" x="7332663" y="4529138"/>
          <p14:tracePt t="19753" x="7348538" y="4589463"/>
          <p14:tracePt t="19761" x="7383463" y="4640263"/>
          <p14:tracePt t="19769" x="7391400" y="4648200"/>
          <p14:tracePt t="19777" x="7408863" y="4657725"/>
          <p14:tracePt t="19785" x="7451725" y="4665663"/>
          <p14:tracePt t="19793" x="7467600" y="4673600"/>
          <p14:tracePt t="19801" x="7510463" y="4673600"/>
          <p14:tracePt t="19809" x="7545388" y="4673600"/>
          <p14:tracePt t="19817" x="7570788" y="4673600"/>
          <p14:tracePt t="19825" x="7604125" y="4673600"/>
          <p14:tracePt t="19833" x="7621588" y="4673600"/>
          <p14:tracePt t="19841" x="7646988" y="4665663"/>
          <p14:tracePt t="19849" x="7662863" y="4665663"/>
          <p14:tracePt t="19857" x="7688263" y="4648200"/>
          <p14:tracePt t="19877" x="7705725" y="4630738"/>
          <p14:tracePt t="19881" x="7715250" y="4630738"/>
          <p14:tracePt t="19889" x="7731125" y="4622800"/>
          <p14:tracePt t="19897" x="7756525" y="4622800"/>
          <p14:tracePt t="19905" x="7773988" y="4605338"/>
          <p14:tracePt t="19913" x="7791450" y="4597400"/>
          <p14:tracePt t="19921" x="7807325" y="4597400"/>
          <p14:tracePt t="19929" x="7824788" y="4597400"/>
          <p14:tracePt t="19937" x="7850188" y="4589463"/>
          <p14:tracePt t="19945" x="7867650" y="4572000"/>
          <p14:tracePt t="19953" x="7893050" y="4564063"/>
          <p14:tracePt t="19961" x="7910513" y="4554538"/>
          <p14:tracePt t="19969" x="7926388" y="4554538"/>
          <p14:tracePt t="19977" x="7935913" y="4546600"/>
          <p14:tracePt t="19985" x="7951788" y="4538663"/>
          <p14:tracePt t="19993" x="7977188" y="4529138"/>
          <p14:tracePt t="20001" x="7994650" y="4521200"/>
          <p14:tracePt t="20009" x="8004175" y="4513263"/>
          <p14:tracePt t="20017" x="8012113" y="4513263"/>
          <p14:tracePt t="20025" x="8037513" y="4495800"/>
          <p14:tracePt t="20033" x="8045450" y="4495800"/>
          <p14:tracePt t="20041" x="8070850" y="4478338"/>
          <p14:tracePt t="20049" x="8096250" y="4452938"/>
          <p14:tracePt t="20057" x="8131175" y="4435475"/>
          <p14:tracePt t="20065" x="8156575" y="4410075"/>
          <p14:tracePt t="20073" x="8174038" y="4402138"/>
          <p14:tracePt t="20081" x="8174038" y="4394200"/>
          <p14:tracePt t="20089" x="8189913" y="4384675"/>
          <p14:tracePt t="20097" x="8199438" y="4351338"/>
          <p14:tracePt t="20105" x="8215313" y="4325938"/>
          <p14:tracePt t="20113" x="8224838" y="4308475"/>
          <p14:tracePt t="20121" x="8224838" y="4291013"/>
          <p14:tracePt t="20129" x="8232775" y="4275138"/>
          <p14:tracePt t="20137" x="8232775" y="4257675"/>
          <p14:tracePt t="20145" x="8232775" y="4240213"/>
          <p14:tracePt t="20153" x="8232775" y="4224338"/>
          <p14:tracePt t="20161" x="8232775" y="4214813"/>
          <p14:tracePt t="20169" x="8232775" y="4197350"/>
          <p14:tracePt t="20177" x="8224838" y="4189413"/>
          <p14:tracePt t="20185" x="8207375" y="4181475"/>
          <p14:tracePt t="20193" x="8189913" y="4156075"/>
          <p14:tracePt t="20201" x="8174038" y="4138613"/>
          <p14:tracePt t="20209" x="8147050" y="4113213"/>
          <p14:tracePt t="20217" x="8080375" y="4070350"/>
          <p14:tracePt t="20225" x="8045450" y="4044950"/>
          <p14:tracePt t="20233" x="7994650" y="4011613"/>
          <p14:tracePt t="20241" x="7961313" y="3994150"/>
          <p14:tracePt t="20249" x="7926388" y="3960813"/>
          <p14:tracePt t="20257" x="7900988" y="3951288"/>
          <p14:tracePt t="20265" x="7850188" y="3925888"/>
          <p14:tracePt t="20273" x="7824788" y="3917950"/>
          <p14:tracePt t="20281" x="7799388" y="3892550"/>
          <p14:tracePt t="20289" x="7766050" y="3875088"/>
          <p14:tracePt t="20297" x="7731125" y="3867150"/>
          <p14:tracePt t="20305" x="7697788" y="3849688"/>
          <p14:tracePt t="20313" x="7680325" y="3841750"/>
          <p14:tracePt t="20321" x="7654925" y="3841750"/>
          <p14:tracePt t="20329" x="7646988" y="3841750"/>
          <p14:tracePt t="20337" x="7612063" y="3832225"/>
          <p14:tracePt t="20345" x="7586663" y="3832225"/>
          <p14:tracePt t="20353" x="7570788" y="3832225"/>
          <p14:tracePt t="20361" x="7553325" y="3832225"/>
          <p14:tracePt t="20369" x="7527925" y="3832225"/>
          <p14:tracePt t="20377" x="7485063" y="3832225"/>
          <p14:tracePt t="20385" x="7451725" y="3832225"/>
          <p14:tracePt t="20393" x="7408863" y="3832225"/>
          <p14:tracePt t="20401" x="7383463" y="3832225"/>
          <p14:tracePt t="20409" x="7358063" y="3832225"/>
          <p14:tracePt t="20417" x="7332663" y="3832225"/>
          <p14:tracePt t="20425" x="7289800" y="3841750"/>
          <p14:tracePt t="20433" x="7256463" y="3857625"/>
          <p14:tracePt t="20441" x="7239000" y="3867150"/>
          <p14:tracePt t="20449" x="7196138" y="3883025"/>
          <p14:tracePt t="20457" x="7178675" y="3900488"/>
          <p14:tracePt t="20465" x="7170738" y="3900488"/>
          <p14:tracePt t="20473" x="7153275" y="3925888"/>
          <p14:tracePt t="20481" x="7137400" y="3943350"/>
          <p14:tracePt t="20489" x="7127875" y="3951288"/>
          <p14:tracePt t="20497" x="7119938" y="3968750"/>
          <p14:tracePt t="20505" x="7085013" y="4027488"/>
          <p14:tracePt t="20513" x="7077075" y="4044950"/>
          <p14:tracePt t="20521" x="7069138" y="4070350"/>
          <p14:tracePt t="20529" x="7051675" y="4095750"/>
          <p14:tracePt t="20537" x="7043738" y="4121150"/>
          <p14:tracePt t="20545" x="7043738" y="4138613"/>
          <p14:tracePt t="20553" x="7043738" y="4156075"/>
          <p14:tracePt t="20561" x="7043738" y="4171950"/>
          <p14:tracePt t="20569" x="7043738" y="4189413"/>
          <p14:tracePt t="20577" x="7043738" y="4206875"/>
          <p14:tracePt t="20593" x="7043738" y="4232275"/>
          <p14:tracePt t="20601" x="7043738" y="4240213"/>
          <p14:tracePt t="20617" x="7051675" y="4249738"/>
          <p14:tracePt t="20649" x="7059613" y="4265613"/>
          <p14:tracePt t="20657" x="7077075" y="4265613"/>
          <p14:tracePt t="20665" x="7112000" y="4265613"/>
          <p14:tracePt t="20673" x="7127875" y="4275138"/>
          <p14:tracePt t="20681" x="7170738" y="4275138"/>
          <p14:tracePt t="20689" x="7221538" y="4283075"/>
          <p14:tracePt t="20697" x="7264400" y="4291013"/>
          <p14:tracePt t="20705" x="7307263" y="4291013"/>
          <p14:tracePt t="20713" x="7358063" y="4308475"/>
          <p14:tracePt t="20721" x="7442200" y="4333875"/>
          <p14:tracePt t="20729" x="7502525" y="4341813"/>
          <p14:tracePt t="20737" x="7545388" y="4359275"/>
          <p14:tracePt t="20745" x="7586663" y="4359275"/>
          <p14:tracePt t="20753" x="7621588" y="4368800"/>
          <p14:tracePt t="20761" x="7646988" y="4376738"/>
          <p14:tracePt t="20769" x="7680325" y="4384675"/>
          <p14:tracePt t="20777" x="7731125" y="4402138"/>
          <p14:tracePt t="20785" x="7773988" y="4410075"/>
          <p14:tracePt t="20793" x="7824788" y="4410075"/>
          <p14:tracePt t="20801" x="7910513" y="4419600"/>
          <p14:tracePt t="20809" x="7969250" y="4427538"/>
          <p14:tracePt t="20817" x="8029575" y="4452938"/>
          <p14:tracePt t="20825" x="8054975" y="4452938"/>
          <p14:tracePt t="20833" x="8062913" y="4460875"/>
          <p14:tracePt t="20841" x="8080375" y="4460875"/>
          <p14:tracePt t="20849" x="8088313" y="4460875"/>
          <p14:tracePt t="20882" x="8096250" y="4460875"/>
          <p14:tracePt t="20889" x="8113713" y="4470400"/>
          <p14:tracePt t="20897" x="8131175" y="4470400"/>
          <p14:tracePt t="20905" x="8181975" y="4486275"/>
          <p14:tracePt t="20913" x="8240713" y="4495800"/>
          <p14:tracePt t="20921" x="8291513" y="4495800"/>
          <p14:tracePt t="20929" x="8326438" y="4495800"/>
          <p14:tracePt t="20937" x="8359775" y="4503738"/>
          <p14:tracePt t="20945" x="8394700" y="4503738"/>
          <p14:tracePt t="20953" x="8428038" y="4513263"/>
          <p14:tracePt t="20961" x="8453438" y="4513263"/>
          <p14:tracePt t="20969" x="8496300" y="4513263"/>
          <p14:tracePt t="20977" x="8521700" y="4513263"/>
          <p14:tracePt t="20985" x="8555038" y="4513263"/>
          <p14:tracePt t="21001" x="8572500" y="4513263"/>
          <p14:tracePt t="21049" x="8580438" y="4513263"/>
          <p14:tracePt t="21057" x="8589963" y="4513263"/>
          <p14:tracePt t="21065" x="8615363" y="4513263"/>
          <p14:tracePt t="21081" x="8640763" y="4513263"/>
          <p14:tracePt t="21089" x="8658225" y="4513263"/>
          <p14:tracePt t="21097" x="8683625" y="4513263"/>
          <p14:tracePt t="21105" x="8709025" y="4513263"/>
          <p14:tracePt t="21113" x="8724900" y="4503738"/>
          <p14:tracePt t="21121" x="8734425" y="4495800"/>
          <p14:tracePt t="21129" x="8759825" y="4486275"/>
          <p14:tracePt t="21137" x="8777288" y="4478338"/>
          <p14:tracePt t="21145" x="8785225" y="4460875"/>
          <p14:tracePt t="21153" x="8802688" y="4452938"/>
          <p14:tracePt t="21161" x="8802688" y="4435475"/>
          <p14:tracePt t="21169" x="8818563" y="4419600"/>
          <p14:tracePt t="21177" x="8818563" y="4410075"/>
          <p14:tracePt t="21185" x="8836025" y="4394200"/>
          <p14:tracePt t="21193" x="8843963" y="4384675"/>
          <p14:tracePt t="21201" x="8843963" y="4359275"/>
          <p14:tracePt t="21209" x="8843963" y="4341813"/>
          <p14:tracePt t="21217" x="8843963" y="4325938"/>
          <p14:tracePt t="21225" x="8843963" y="4308475"/>
          <p14:tracePt t="21233" x="8843963" y="4265613"/>
          <p14:tracePt t="21241" x="8843963" y="4240213"/>
          <p14:tracePt t="21249" x="8843963" y="4232275"/>
          <p14:tracePt t="21257" x="8843963" y="4206875"/>
          <p14:tracePt t="21265" x="8843963" y="4197350"/>
          <p14:tracePt t="21273" x="8843963" y="4181475"/>
          <p14:tracePt t="21281" x="8836025" y="4171950"/>
          <p14:tracePt t="21289" x="8828088" y="4164013"/>
          <p14:tracePt t="21305" x="8802688" y="4138613"/>
          <p14:tracePt t="21313" x="8802688" y="4130675"/>
          <p14:tracePt t="21321" x="8785225" y="4121150"/>
          <p14:tracePt t="21329" x="8759825" y="4095750"/>
          <p14:tracePt t="21337" x="8734425" y="4087813"/>
          <p14:tracePt t="21345" x="8699500" y="4062413"/>
          <p14:tracePt t="21353" x="8648700" y="4044950"/>
          <p14:tracePt t="21361" x="8597900" y="4011613"/>
          <p14:tracePt t="21369" x="8580438" y="4002088"/>
          <p14:tracePt t="21377" x="8555038" y="3994150"/>
          <p14:tracePt t="21385" x="8521700" y="3986213"/>
          <p14:tracePt t="21393" x="8496300" y="3976688"/>
          <p14:tracePt t="21409" x="8488363" y="3976688"/>
          <p14:tracePt t="21417" x="8462963" y="3968750"/>
          <p14:tracePt t="21425" x="8445500" y="3968750"/>
          <p14:tracePt t="21433" x="8435975" y="3968750"/>
          <p14:tracePt t="21441" x="8410575" y="3968750"/>
          <p14:tracePt t="21449" x="8394700" y="3968750"/>
          <p14:tracePt t="21457" x="8369300" y="3968750"/>
          <p14:tracePt t="21465" x="8351838" y="3968750"/>
          <p14:tracePt t="21473" x="8318500" y="3968750"/>
          <p14:tracePt t="21489" x="8283575" y="3968750"/>
          <p14:tracePt t="21505" x="8240713" y="3968750"/>
          <p14:tracePt t="21513" x="8207375" y="3968750"/>
          <p14:tracePt t="21521" x="8189913" y="3976688"/>
          <p14:tracePt t="21529" x="8164513" y="3994150"/>
          <p14:tracePt t="21537" x="8139113" y="4011613"/>
          <p14:tracePt t="21545" x="8121650" y="4019550"/>
          <p14:tracePt t="21553" x="8088313" y="4044950"/>
          <p14:tracePt t="21561" x="8080375" y="4052888"/>
          <p14:tracePt t="21569" x="8070850" y="4062413"/>
          <p14:tracePt t="21577" x="8054975" y="4079875"/>
          <p14:tracePt t="21585" x="8037513" y="4105275"/>
          <p14:tracePt t="21593" x="8020050" y="4130675"/>
          <p14:tracePt t="21601" x="8012113" y="4138613"/>
          <p14:tracePt t="21609" x="8012113" y="4156075"/>
          <p14:tracePt t="21617" x="8012113" y="4171950"/>
          <p14:tracePt t="21625" x="8004175" y="4197350"/>
          <p14:tracePt t="21633" x="7994650" y="4214813"/>
          <p14:tracePt t="21641" x="7986713" y="4224338"/>
          <p14:tracePt t="21649" x="7986713" y="4232275"/>
          <p14:tracePt t="21665" x="7986713" y="4257675"/>
          <p14:tracePt t="21673" x="7986713" y="4265613"/>
          <p14:tracePt t="21681" x="7986713" y="4300538"/>
          <p14:tracePt t="21689" x="7994650" y="4325938"/>
          <p14:tracePt t="21697" x="8020050" y="4351338"/>
          <p14:tracePt t="21705" x="8054975" y="4368800"/>
          <p14:tracePt t="21713" x="8088313" y="4384675"/>
          <p14:tracePt t="21721" x="8121650" y="4402138"/>
          <p14:tracePt t="21729" x="8156575" y="4410075"/>
          <p14:tracePt t="21737" x="8232775" y="4445000"/>
          <p14:tracePt t="21745" x="8301038" y="4445000"/>
          <p14:tracePt t="21753" x="8359775" y="4452938"/>
          <p14:tracePt t="21761" x="8420100" y="4460875"/>
          <p14:tracePt t="21769" x="8496300" y="4460875"/>
          <p14:tracePt t="21777" x="8539163" y="4460875"/>
          <p14:tracePt t="21785" x="8580438" y="4460875"/>
          <p14:tracePt t="21793" x="8605838" y="4460875"/>
          <p14:tracePt t="21801" x="8623300" y="4460875"/>
          <p14:tracePt t="21809" x="8640763" y="4460875"/>
          <p14:tracePt t="21817" x="8674100" y="4452938"/>
          <p14:tracePt t="21825" x="8683625" y="4452938"/>
          <p14:tracePt t="21833" x="8699500" y="4445000"/>
          <p14:tracePt t="21849" x="8716963" y="4435475"/>
          <p14:tracePt t="21857" x="8724900" y="4435475"/>
          <p14:tracePt t="21873" x="8742363" y="4427538"/>
          <p14:tracePt t="21889" x="8750300" y="4427538"/>
          <p14:tracePt t="21897" x="8759825" y="4427538"/>
          <p14:tracePt t="21905" x="8777288" y="4427538"/>
          <p14:tracePt t="21913" x="8802688" y="4427538"/>
          <p14:tracePt t="21921" x="8810625" y="4427538"/>
          <p14:tracePt t="21929" x="8818563" y="4427538"/>
          <p14:tracePt t="21937" x="8843963" y="4427538"/>
          <p14:tracePt t="21945" x="8869363" y="4427538"/>
          <p14:tracePt t="21953" x="8886825" y="4427538"/>
          <p14:tracePt t="21961" x="8912225" y="4427538"/>
          <p14:tracePt t="21969" x="8929688" y="4427538"/>
          <p14:tracePt t="21977" x="8937625" y="4427538"/>
          <p14:tracePt t="21985" x="8947150" y="4419600"/>
          <p14:tracePt t="21993" x="8955088" y="4419600"/>
          <p14:tracePt t="22017" x="8963025" y="4410075"/>
          <p14:tracePt t="22033" x="8972550" y="4402138"/>
          <p14:tracePt t="22041" x="8988425" y="4394200"/>
          <p14:tracePt t="22057" x="9005888" y="4384675"/>
          <p14:tracePt t="22065" x="9005888" y="4376738"/>
          <p14:tracePt t="22425" x="9013825" y="4376738"/>
          <p14:tracePt t="22433" x="9023350" y="4376738"/>
          <p14:tracePt t="22441" x="9039225" y="4368800"/>
          <p14:tracePt t="22449" x="9048750" y="4368800"/>
          <p14:tracePt t="22457" x="9056688" y="4368800"/>
          <p14:tracePt t="22481" x="9074150" y="4368800"/>
          <p14:tracePt t="22497" x="9082088" y="4368800"/>
          <p14:tracePt t="22505" x="9091613" y="4359275"/>
          <p14:tracePt t="22529" x="9107488" y="4359275"/>
          <p14:tracePt t="22537" x="9117013" y="4359275"/>
          <p14:tracePt t="22545" x="9142413" y="4359275"/>
          <p14:tracePt t="22553" x="9158288" y="4359275"/>
          <p14:tracePt t="22569" x="9183688" y="4359275"/>
          <p14:tracePt t="22593" x="9193213" y="4359275"/>
          <p14:tracePt t="22601" x="9209088" y="4359275"/>
          <p14:tracePt t="22617" x="9218613" y="4359275"/>
          <p14:tracePt t="22625" x="9251950" y="4376738"/>
          <p14:tracePt t="22633" x="9261475" y="4376738"/>
          <p14:tracePt t="22641" x="9286875" y="4376738"/>
          <p14:tracePt t="22649" x="9294813" y="4376738"/>
          <p14:tracePt t="22665" x="9320213" y="4376738"/>
          <p14:tracePt t="22681" x="9345613" y="4376738"/>
          <p14:tracePt t="22689" x="9363075" y="4376738"/>
          <p14:tracePt t="22697" x="9388475" y="4376738"/>
          <p14:tracePt t="22705" x="9405938" y="4376738"/>
          <p14:tracePt t="22713" x="9421813" y="4376738"/>
          <p14:tracePt t="22721" x="9439275" y="4376738"/>
          <p14:tracePt t="22729" x="9464675" y="4376738"/>
          <p14:tracePt t="22737" x="9472613" y="4376738"/>
          <p14:tracePt t="22745" x="9490075" y="4376738"/>
          <p14:tracePt t="22753" x="9498013" y="4376738"/>
          <p14:tracePt t="22761" x="9507538" y="4376738"/>
          <p14:tracePt t="22769" x="9523413" y="4384675"/>
          <p14:tracePt t="22785" x="9558338" y="4384675"/>
          <p14:tracePt t="22793" x="9566275" y="4384675"/>
          <p14:tracePt t="22801" x="9591675" y="4394200"/>
          <p14:tracePt t="22809" x="9617075" y="4410075"/>
          <p14:tracePt t="22825" x="9634538" y="4419600"/>
          <p14:tracePt t="22833" x="9659938" y="4427538"/>
          <p14:tracePt t="22841" x="9667875" y="4427538"/>
          <p14:tracePt t="22849" x="9677400" y="4435475"/>
          <p14:tracePt t="22857" x="9710738" y="4452938"/>
          <p14:tracePt t="22865" x="9728200" y="4452938"/>
          <p14:tracePt t="22878" x="9753600" y="4460875"/>
          <p14:tracePt t="22889" x="9771063" y="4460875"/>
          <p14:tracePt t="22897" x="9786938" y="4460875"/>
          <p14:tracePt t="22905" x="9786938" y="4470400"/>
          <p14:tracePt t="22913" x="9796463" y="4470400"/>
          <p14:tracePt t="22921" x="9812338" y="4470400"/>
          <p14:tracePt t="22945" x="9829800" y="4478338"/>
          <p14:tracePt t="24489" x="9829800" y="4445000"/>
          <p14:tracePt t="24497" x="9829800" y="4402138"/>
          <p14:tracePt t="24505" x="9829800" y="4341813"/>
          <p14:tracePt t="24513" x="9829800" y="4308475"/>
          <p14:tracePt t="24529" x="9821863" y="4275138"/>
          <p14:tracePt t="24553" x="9821863" y="4265613"/>
          <p14:tracePt t="24585" x="9812338" y="4249738"/>
          <p14:tracePt t="24593" x="9804400" y="4232275"/>
          <p14:tracePt t="24609" x="9796463" y="4197350"/>
          <p14:tracePt t="24617" x="9786938" y="4181475"/>
          <p14:tracePt t="24625" x="9779000" y="4164013"/>
          <p14:tracePt t="24633" x="9771063" y="4130675"/>
          <p14:tracePt t="24641" x="9761538" y="4095750"/>
          <p14:tracePt t="24649" x="9753600" y="4079875"/>
          <p14:tracePt t="24657" x="9728200" y="4011613"/>
          <p14:tracePt t="24665" x="9720263" y="3951288"/>
          <p14:tracePt t="24673" x="9685338" y="3883025"/>
          <p14:tracePt t="24681" x="9667875" y="3781425"/>
          <p14:tracePt t="24689" x="9626600" y="3705225"/>
          <p14:tracePt t="24697" x="9575800" y="3629025"/>
          <p14:tracePt t="24705" x="9532938" y="3552825"/>
          <p14:tracePt t="24713" x="9507538" y="3492500"/>
          <p14:tracePt t="24721" x="9464675" y="3424238"/>
          <p14:tracePt t="24729" x="9388475" y="3330575"/>
          <p14:tracePt t="24737" x="9345613" y="3246438"/>
          <p14:tracePt t="24745" x="9277350" y="3135313"/>
          <p14:tracePt t="24753" x="9218613" y="3051175"/>
          <p14:tracePt t="24761" x="9124950" y="2957513"/>
          <p14:tracePt t="24769" x="9074150" y="2871788"/>
          <p14:tracePt t="24777" x="8988425" y="2778125"/>
          <p14:tracePt t="24785" x="8904288" y="2693988"/>
          <p14:tracePt t="24793" x="8836025" y="2608263"/>
          <p14:tracePt t="24801" x="8767763" y="2532063"/>
          <p14:tracePt t="24809" x="8709025" y="2463800"/>
          <p14:tracePt t="24817" x="8623300" y="2397125"/>
          <p14:tracePt t="24825" x="8589963" y="2371725"/>
          <p14:tracePt t="24833" x="8564563" y="2354263"/>
          <p14:tracePt t="24841" x="8529638" y="2328863"/>
          <p14:tracePt t="24849" x="8513763" y="2311400"/>
          <p14:tracePt t="24857" x="8496300" y="2303463"/>
          <p14:tracePt t="24865" x="8478838" y="2286000"/>
          <p14:tracePt t="24873" x="8453438" y="2278063"/>
          <p14:tracePt t="24881" x="8420100" y="2278063"/>
          <p14:tracePt t="24889" x="8410575" y="2268538"/>
          <p14:tracePt t="24897" x="8402638" y="2252663"/>
          <p14:tracePt t="24905" x="8394700" y="2243138"/>
          <p14:tracePt t="24913" x="8385175" y="2243138"/>
          <p14:tracePt t="24921" x="8377238" y="2227263"/>
          <p14:tracePt t="24937" x="8359775" y="2217738"/>
          <p14:tracePt t="24945" x="8351838" y="2209800"/>
          <p14:tracePt t="24977" x="8326438" y="2209800"/>
          <p14:tracePt t="24985" x="8318500" y="2200275"/>
          <p14:tracePt t="24993" x="8318500" y="2192338"/>
          <p14:tracePt t="25009" x="8301038" y="2192338"/>
          <p14:tracePt t="25017" x="8291513" y="2192338"/>
          <p14:tracePt t="25025" x="8258175" y="2192338"/>
          <p14:tracePt t="25033" x="8215313" y="2192338"/>
          <p14:tracePt t="25041" x="8164513" y="2184400"/>
          <p14:tracePt t="25049" x="8105775" y="2174875"/>
          <p14:tracePt t="25057" x="8096250" y="2174875"/>
          <p14:tracePt t="25065" x="8080375" y="2174875"/>
          <p14:tracePt t="25073" x="8062913" y="2174875"/>
          <p14:tracePt t="25081" x="8045450" y="2174875"/>
          <p14:tracePt t="25089" x="8037513" y="2174875"/>
          <p14:tracePt t="25105" x="8012113" y="2174875"/>
          <p14:tracePt t="25113" x="8004175" y="2174875"/>
          <p14:tracePt t="25129" x="7994650" y="2174875"/>
          <p14:tracePt t="25137" x="7986713" y="2174875"/>
          <p14:tracePt t="25145" x="7969250" y="2166938"/>
          <p14:tracePt t="25153" x="7961313" y="2166938"/>
          <p14:tracePt t="25161" x="7935913" y="2149475"/>
          <p14:tracePt t="25169" x="7910513" y="2149475"/>
          <p14:tracePt t="25177" x="7893050" y="2149475"/>
          <p14:tracePt t="25185" x="7850188" y="2141538"/>
          <p14:tracePt t="25193" x="7807325" y="2124075"/>
          <p14:tracePt t="25201" x="7756525" y="2108200"/>
          <p14:tracePt t="25209" x="7680325" y="2098675"/>
          <p14:tracePt t="25217" x="7612063" y="2090738"/>
          <p14:tracePt t="25225" x="7578725" y="2090738"/>
          <p14:tracePt t="25233" x="7535863" y="2090738"/>
          <p14:tracePt t="25241" x="7510463" y="2082800"/>
          <p14:tracePt t="25249" x="7493000" y="2082800"/>
          <p14:tracePt t="25257" x="7459663" y="2065338"/>
          <p14:tracePt t="25265" x="7442200" y="2065338"/>
          <p14:tracePt t="25273" x="7400925" y="2065338"/>
          <p14:tracePt t="25281" x="7366000" y="2055813"/>
          <p14:tracePt t="25289" x="7332663" y="2047875"/>
          <p14:tracePt t="25297" x="7315200" y="2039938"/>
          <p14:tracePt t="25305" x="7281863" y="2039938"/>
          <p14:tracePt t="25313" x="7246938" y="2022475"/>
          <p14:tracePt t="25321" x="7229475" y="2022475"/>
          <p14:tracePt t="25329" x="7204075" y="2022475"/>
          <p14:tracePt t="25337" x="7170738" y="2014538"/>
          <p14:tracePt t="25345" x="7112000" y="2014538"/>
          <p14:tracePt t="25353" x="7077075" y="2014538"/>
          <p14:tracePt t="25361" x="7069138" y="2014538"/>
          <p14:tracePt t="25369" x="7051675" y="2014538"/>
          <p14:tracePt t="25377" x="7034213" y="2014538"/>
          <p14:tracePt t="25401" x="7018338" y="2014538"/>
          <p14:tracePt t="25409" x="7008813" y="2014538"/>
          <p14:tracePt t="25417" x="6992938" y="2022475"/>
          <p14:tracePt t="25425" x="6975475" y="2022475"/>
          <p14:tracePt t="25433" x="6967538" y="2022475"/>
          <p14:tracePt t="25441" x="6942138" y="2030413"/>
          <p14:tracePt t="25449" x="6932613" y="2030413"/>
          <p14:tracePt t="25457" x="6915150" y="2030413"/>
          <p14:tracePt t="25465" x="6907213" y="2030413"/>
          <p14:tracePt t="25473" x="6889750" y="2047875"/>
          <p14:tracePt t="25481" x="6864350" y="2065338"/>
          <p14:tracePt t="25489" x="6838950" y="2073275"/>
          <p14:tracePt t="25497" x="6831013" y="2073275"/>
          <p14:tracePt t="25505" x="6805613" y="2098675"/>
          <p14:tracePt t="25513" x="6788150" y="2098675"/>
          <p14:tracePt t="25521" x="6754813" y="2133600"/>
          <p14:tracePt t="25529" x="6729413" y="2149475"/>
          <p14:tracePt t="25537" x="6678613" y="2184400"/>
          <p14:tracePt t="25545" x="6653213" y="2200275"/>
          <p14:tracePt t="25553" x="6626225" y="2227263"/>
          <p14:tracePt t="25561" x="6592888" y="2252663"/>
          <p14:tracePt t="25569" x="6567488" y="2278063"/>
          <p14:tracePt t="25577" x="6534150" y="2293938"/>
          <p14:tracePt t="25585" x="6524625" y="2311400"/>
          <p14:tracePt t="25601" x="6524625" y="2328863"/>
          <p14:tracePt t="25609" x="6499225" y="2344738"/>
          <p14:tracePt t="25617" x="6491288" y="2354263"/>
          <p14:tracePt t="25625" x="6483350" y="2371725"/>
          <p14:tracePt t="25633" x="6456363" y="2413000"/>
          <p14:tracePt t="25649" x="6448425" y="2430463"/>
          <p14:tracePt t="25657" x="6440488" y="2455863"/>
          <p14:tracePt t="25665" x="6430963" y="2498725"/>
          <p14:tracePt t="25673" x="6415088" y="2524125"/>
          <p14:tracePt t="25681" x="6415088" y="2541588"/>
          <p14:tracePt t="25689" x="6415088" y="2549525"/>
          <p14:tracePt t="25697" x="6415088" y="2574925"/>
          <p14:tracePt t="25705" x="6415088" y="2582863"/>
          <p14:tracePt t="25713" x="6415088" y="2600325"/>
          <p14:tracePt t="25721" x="6415088" y="2617788"/>
          <p14:tracePt t="25737" x="6423025" y="2643188"/>
          <p14:tracePt t="25745" x="6430963" y="2651125"/>
          <p14:tracePt t="25753" x="6440488" y="2676525"/>
          <p14:tracePt t="25761" x="6440488" y="2686050"/>
          <p14:tracePt t="25769" x="6448425" y="2693988"/>
          <p14:tracePt t="25777" x="6465888" y="2701925"/>
          <p14:tracePt t="25785" x="6473825" y="2727325"/>
          <p14:tracePt t="25793" x="6483350" y="2736850"/>
          <p14:tracePt t="25801" x="6524625" y="2752725"/>
          <p14:tracePt t="25809" x="6542088" y="2762250"/>
          <p14:tracePt t="25817" x="6559550" y="2770188"/>
          <p14:tracePt t="25825" x="6584950" y="2787650"/>
          <p14:tracePt t="25833" x="6610350" y="2795588"/>
          <p14:tracePt t="25841" x="6626225" y="2795588"/>
          <p14:tracePt t="25849" x="6643688" y="2795588"/>
          <p14:tracePt t="25857" x="6669088" y="2805113"/>
          <p14:tracePt t="25865" x="6678613" y="2805113"/>
          <p14:tracePt t="25873" x="6711950" y="2805113"/>
          <p14:tracePt t="25895" x="6745288" y="2805113"/>
          <p14:tracePt t="25897" x="6770688" y="2805113"/>
          <p14:tracePt t="25905" x="6797675" y="2805113"/>
          <p14:tracePt t="25913" x="6813550" y="2805113"/>
          <p14:tracePt t="25921" x="6848475" y="2805113"/>
          <p14:tracePt t="25929" x="6881813" y="2805113"/>
          <p14:tracePt t="25937" x="6907213" y="2805113"/>
          <p14:tracePt t="25945" x="6932613" y="2805113"/>
          <p14:tracePt t="25962" x="6942138" y="2805113"/>
          <p14:tracePt t="26097" x="6958013" y="2805113"/>
          <p14:tracePt t="26121" x="6975475" y="2795588"/>
          <p14:tracePt t="26137" x="6983413" y="2787650"/>
          <p14:tracePt t="26145" x="7008813" y="2778125"/>
          <p14:tracePt t="26153" x="7018338" y="2778125"/>
          <p14:tracePt t="26161" x="7034213" y="2778125"/>
          <p14:tracePt t="26169" x="7051675" y="2778125"/>
          <p14:tracePt t="26177" x="7085013" y="2762250"/>
          <p14:tracePt t="26185" x="7094538" y="2752725"/>
          <p14:tracePt t="26193" x="7102475" y="2744788"/>
          <p14:tracePt t="26201" x="7112000" y="2744788"/>
          <p14:tracePt t="26209" x="7127875" y="2744788"/>
          <p14:tracePt t="26217" x="7137400" y="2736850"/>
          <p14:tracePt t="26225" x="7145338" y="2736850"/>
          <p14:tracePt t="26249" x="7153275" y="2727325"/>
          <p14:tracePt t="26265" x="7153275" y="2719388"/>
          <p14:tracePt t="26281" x="7162800" y="2711450"/>
          <p14:tracePt t="26289" x="7178675" y="2701925"/>
          <p14:tracePt t="26297" x="7188200" y="2693988"/>
          <p14:tracePt t="26305" x="7204075" y="2676525"/>
          <p14:tracePt t="26313" x="7213600" y="2676525"/>
          <p14:tracePt t="26329" x="7229475" y="2660650"/>
          <p14:tracePt t="26337" x="7239000" y="2651125"/>
          <p14:tracePt t="26345" x="7246938" y="2651125"/>
          <p14:tracePt t="26353" x="7256463" y="2643188"/>
          <p14:tracePt t="26361" x="7264400" y="2633663"/>
          <p14:tracePt t="26377" x="7272338" y="2617788"/>
          <p14:tracePt t="26385" x="7281863" y="2617788"/>
          <p14:tracePt t="26393" x="7281863" y="2600325"/>
          <p14:tracePt t="26401" x="7289800" y="2592388"/>
          <p14:tracePt t="26409" x="7297738" y="2574925"/>
          <p14:tracePt t="26417" x="7297738" y="2566988"/>
          <p14:tracePt t="26425" x="7307263" y="2549525"/>
          <p14:tracePt t="26433" x="7315200" y="2524125"/>
          <p14:tracePt t="26441" x="7323138" y="2516188"/>
          <p14:tracePt t="26449" x="7332663" y="2516188"/>
          <p14:tracePt t="26457" x="7340600" y="2489200"/>
          <p14:tracePt t="26465" x="7340600" y="2481263"/>
          <p14:tracePt t="26473" x="7348538" y="2481263"/>
          <p14:tracePt t="26497" x="7358063" y="2473325"/>
          <p14:tracePt t="26625" x="7358063" y="2463800"/>
          <p14:tracePt t="26649" x="7358063" y="2455863"/>
          <p14:tracePt t="26657" x="7348538" y="2430463"/>
          <p14:tracePt t="26665" x="7323138" y="2405063"/>
          <p14:tracePt t="26673" x="7289800" y="2397125"/>
          <p14:tracePt t="26681" x="7246938" y="2371725"/>
          <p14:tracePt t="26689" x="7196138" y="2362200"/>
          <p14:tracePt t="26697" x="7145338" y="2328863"/>
          <p14:tracePt t="26705" x="7127875" y="2328863"/>
          <p14:tracePt t="26713" x="7119938" y="2328863"/>
          <p14:tracePt t="26729" x="7112000" y="2328863"/>
          <p14:tracePt t="26857" x="7102475" y="2328863"/>
          <p14:tracePt t="26913" x="7102475" y="2336800"/>
          <p14:tracePt t="26921" x="7112000" y="2344738"/>
          <p14:tracePt t="26937" x="7137400" y="2362200"/>
          <p14:tracePt t="26945" x="7145338" y="2362200"/>
          <p14:tracePt t="26953" x="7162800" y="2371725"/>
          <p14:tracePt t="26961" x="7170738" y="2371725"/>
          <p14:tracePt t="26969" x="7178675" y="2371725"/>
          <p14:tracePt t="26977" x="7204075" y="2371725"/>
          <p14:tracePt t="26985" x="7229475" y="2371725"/>
          <p14:tracePt t="26993" x="7239000" y="2379663"/>
          <p14:tracePt t="27001" x="7264400" y="2379663"/>
          <p14:tracePt t="27009" x="7297738" y="2397125"/>
          <p14:tracePt t="27017" x="7307263" y="2397125"/>
          <p14:tracePt t="27025" x="7315200" y="2405063"/>
          <p14:tracePt t="27033" x="7348538" y="2405063"/>
          <p14:tracePt t="27041" x="7373938" y="2413000"/>
          <p14:tracePt t="27049" x="7416800" y="2413000"/>
          <p14:tracePt t="27057" x="7459663" y="2422525"/>
          <p14:tracePt t="27065" x="7502525" y="2422525"/>
          <p14:tracePt t="27073" x="7527925" y="2430463"/>
          <p14:tracePt t="27081" x="7561263" y="2438400"/>
          <p14:tracePt t="27089" x="7596188" y="2438400"/>
          <p14:tracePt t="27097" x="7604125" y="2447925"/>
          <p14:tracePt t="27105" x="7637463" y="2447925"/>
          <p14:tracePt t="27113" x="7662863" y="2455863"/>
          <p14:tracePt t="27121" x="7672388" y="2455863"/>
          <p14:tracePt t="27129" x="7715250" y="2455863"/>
          <p14:tracePt t="27137" x="7731125" y="2463800"/>
          <p14:tracePt t="27145" x="7740650" y="2463800"/>
          <p14:tracePt t="27153" x="7748588" y="2463800"/>
          <p14:tracePt t="27177" x="7756525" y="2463800"/>
          <p14:tracePt t="27185" x="7773988" y="2463800"/>
          <p14:tracePt t="27201" x="7791450" y="2463800"/>
          <p14:tracePt t="27209" x="7807325" y="2463800"/>
          <p14:tracePt t="27217" x="7816850" y="2463800"/>
          <p14:tracePt t="27225" x="7850188" y="2463800"/>
          <p14:tracePt t="27233" x="7875588" y="2463800"/>
          <p14:tracePt t="27241" x="7885113" y="2463800"/>
          <p14:tracePt t="27249" x="7893050" y="2463800"/>
          <p14:tracePt t="27265" x="7918450" y="2463800"/>
          <p14:tracePt t="27273" x="7943850" y="2463800"/>
          <p14:tracePt t="27297" x="7951788" y="2463800"/>
          <p14:tracePt t="27305" x="7961313" y="2463800"/>
          <p14:tracePt t="27313" x="7977188" y="2463800"/>
          <p14:tracePt t="27329" x="7986713" y="2463800"/>
          <p14:tracePt t="27337" x="7994650" y="2463800"/>
          <p14:tracePt t="27345" x="8029575" y="2447925"/>
          <p14:tracePt t="27361" x="8054975" y="2447925"/>
          <p14:tracePt t="27369" x="8080375" y="2438400"/>
          <p14:tracePt t="27385" x="8105775" y="2430463"/>
          <p14:tracePt t="27393" x="8113713" y="2430463"/>
          <p14:tracePt t="27401" x="8121650" y="2422525"/>
          <p14:tracePt t="27409" x="8139113" y="2413000"/>
          <p14:tracePt t="27425" x="8147050" y="2413000"/>
          <p14:tracePt t="27433" x="8156575" y="2397125"/>
          <p14:tracePt t="27441" x="8174038" y="2379663"/>
          <p14:tracePt t="27449" x="8174038" y="2362200"/>
          <p14:tracePt t="27457" x="8174038" y="2344738"/>
          <p14:tracePt t="27465" x="8181975" y="2328863"/>
          <p14:tracePt t="27473" x="8181975" y="2303463"/>
          <p14:tracePt t="27481" x="8189913" y="2268538"/>
          <p14:tracePt t="27489" x="8189913" y="2260600"/>
          <p14:tracePt t="27497" x="8189913" y="2235200"/>
          <p14:tracePt t="27505" x="8189913" y="2209800"/>
          <p14:tracePt t="27513" x="8189913" y="2192338"/>
          <p14:tracePt t="27521" x="8189913" y="2184400"/>
          <p14:tracePt t="27529" x="8189913" y="2174875"/>
          <p14:tracePt t="27537" x="8189913" y="2166938"/>
          <p14:tracePt t="27545" x="8189913" y="2159000"/>
          <p14:tracePt t="27553" x="8189913" y="2149475"/>
          <p14:tracePt t="27569" x="8181975" y="2133600"/>
          <p14:tracePt t="27577" x="8164513" y="2116138"/>
          <p14:tracePt t="27593" x="8147050" y="2108200"/>
          <p14:tracePt t="27601" x="8139113" y="2098675"/>
          <p14:tracePt t="27609" x="8113713" y="2090738"/>
          <p14:tracePt t="27617" x="8088313" y="2082800"/>
          <p14:tracePt t="27625" x="8062913" y="2073275"/>
          <p14:tracePt t="27633" x="8037513" y="2065338"/>
          <p14:tracePt t="27641" x="7986713" y="2047875"/>
          <p14:tracePt t="27649" x="7943850" y="2030413"/>
          <p14:tracePt t="27657" x="7885113" y="2022475"/>
          <p14:tracePt t="27665" x="7850188" y="2014538"/>
          <p14:tracePt t="27673" x="7824788" y="1997075"/>
          <p14:tracePt t="27681" x="7807325" y="1997075"/>
          <p14:tracePt t="27745" x="7799388" y="1997075"/>
          <p14:tracePt t="27753" x="7791450" y="1997075"/>
          <p14:tracePt t="27761" x="7781925" y="2005013"/>
          <p14:tracePt t="27769" x="7766050" y="2014538"/>
          <p14:tracePt t="27785" x="7731125" y="2039938"/>
          <p14:tracePt t="27793" x="7715250" y="2047875"/>
          <p14:tracePt t="27801" x="7688263" y="2055813"/>
          <p14:tracePt t="27809" x="7680325" y="2065338"/>
          <p14:tracePt t="27817" x="7680325" y="2073275"/>
          <p14:tracePt t="27825" x="7672388" y="2082800"/>
          <p14:tracePt t="27833" x="7662863" y="2082800"/>
          <p14:tracePt t="27841" x="7654925" y="2108200"/>
          <p14:tracePt t="27849" x="7646988" y="2124075"/>
          <p14:tracePt t="27857" x="7637463" y="2141538"/>
          <p14:tracePt t="27865" x="7621588" y="2166938"/>
          <p14:tracePt t="27873" x="7612063" y="2184400"/>
          <p14:tracePt t="27890" x="7604125" y="2217738"/>
          <p14:tracePt t="27897" x="7596188" y="2243138"/>
          <p14:tracePt t="27905" x="7596188" y="2252663"/>
          <p14:tracePt t="27913" x="7596188" y="2278063"/>
          <p14:tracePt t="27921" x="7586663" y="2303463"/>
          <p14:tracePt t="27929" x="7586663" y="2311400"/>
          <p14:tracePt t="27937" x="7586663" y="2328863"/>
          <p14:tracePt t="27945" x="7586663" y="2336800"/>
          <p14:tracePt t="27953" x="7586663" y="2354263"/>
          <p14:tracePt t="27969" x="7586663" y="2379663"/>
          <p14:tracePt t="27977" x="7586663" y="2387600"/>
          <p14:tracePt t="27985" x="7596188" y="2387600"/>
          <p14:tracePt t="27993" x="7612063" y="2405063"/>
          <p14:tracePt t="28001" x="7621588" y="2413000"/>
          <p14:tracePt t="28025" x="7637463" y="2430463"/>
          <p14:tracePt t="28033" x="7646988" y="2438400"/>
          <p14:tracePt t="28049" x="7654925" y="2447925"/>
          <p14:tracePt t="28057" x="7680325" y="2447925"/>
          <p14:tracePt t="28065" x="7688263" y="2455863"/>
          <p14:tracePt t="28073" x="7705725" y="2463800"/>
          <p14:tracePt t="28081" x="7731125" y="2473325"/>
          <p14:tracePt t="28089" x="7748588" y="2473325"/>
          <p14:tracePt t="28097" x="7799388" y="2481263"/>
          <p14:tracePt t="28105" x="7807325" y="2481263"/>
          <p14:tracePt t="28113" x="7850188" y="2481263"/>
          <p14:tracePt t="28121" x="7885113" y="2481263"/>
          <p14:tracePt t="28129" x="7918450" y="2481263"/>
          <p14:tracePt t="28137" x="7943850" y="2481263"/>
          <p14:tracePt t="28145" x="7961313" y="2481263"/>
          <p14:tracePt t="28153" x="7986713" y="2481263"/>
          <p14:tracePt t="28169" x="8004175" y="2481263"/>
          <p14:tracePt t="28177" x="8012113" y="2481263"/>
          <p14:tracePt t="28185" x="8020050" y="2481263"/>
          <p14:tracePt t="28193" x="8029575" y="2481263"/>
          <p14:tracePt t="28217" x="8037513" y="2481263"/>
          <p14:tracePt t="28225" x="8054975" y="2481263"/>
          <p14:tracePt t="28233" x="8062913" y="2473325"/>
          <p14:tracePt t="28249" x="8070850" y="2463800"/>
          <p14:tracePt t="28265" x="8080375" y="2455863"/>
          <p14:tracePt t="28273" x="8088313" y="2455863"/>
          <p14:tracePt t="29401" x="8096250" y="2447925"/>
          <p14:tracePt t="29409" x="8105775" y="2438400"/>
          <p14:tracePt t="29433" x="8113713" y="2422525"/>
          <p14:tracePt t="29449" x="8131175" y="2422525"/>
          <p14:tracePt t="29457" x="8156575" y="2422525"/>
          <p14:tracePt t="29465" x="8174038" y="2413000"/>
          <p14:tracePt t="29473" x="8181975" y="2405063"/>
          <p14:tracePt t="29481" x="8189913" y="2397125"/>
          <p14:tracePt t="29489" x="8199438" y="2387600"/>
          <p14:tracePt t="29497" x="8215313" y="2387600"/>
          <p14:tracePt t="29505" x="8232775" y="2371725"/>
          <p14:tracePt t="29513" x="8250238" y="2362200"/>
          <p14:tracePt t="29529" x="8258175" y="2362200"/>
          <p14:tracePt t="29545" x="8283575" y="2354263"/>
          <p14:tracePt t="29553" x="8291513" y="2344738"/>
          <p14:tracePt t="29569" x="8308975" y="2344738"/>
          <p14:tracePt t="29577" x="8318500" y="2336800"/>
          <p14:tracePt t="29585" x="8326438" y="2328863"/>
          <p14:tracePt t="29593" x="8334375" y="2319338"/>
          <p14:tracePt t="29601" x="8343900" y="2319338"/>
          <p14:tracePt t="29609" x="8351838" y="2319338"/>
          <p14:tracePt t="29617" x="8359775" y="2319338"/>
          <p14:tracePt t="29625" x="8369300" y="2319338"/>
          <p14:tracePt t="29641" x="8385175" y="2293938"/>
          <p14:tracePt t="29649" x="8410575" y="2286000"/>
          <p14:tracePt t="29657" x="8428038" y="2286000"/>
          <p14:tracePt t="29665" x="8445500" y="2286000"/>
          <p14:tracePt t="29673" x="8478838" y="2278063"/>
          <p14:tracePt t="29681" x="8488363" y="2278063"/>
          <p14:tracePt t="29689" x="8496300" y="2278063"/>
          <p14:tracePt t="29697" x="8513763" y="2260600"/>
          <p14:tracePt t="29817" x="8539163" y="2260600"/>
          <p14:tracePt t="29825" x="8564563" y="2268538"/>
          <p14:tracePt t="29833" x="8564563" y="2278063"/>
          <p14:tracePt t="29841" x="8589963" y="2303463"/>
          <p14:tracePt t="29857" x="8605838" y="2311400"/>
          <p14:tracePt t="29865" x="8632825" y="2328863"/>
          <p14:tracePt t="29884" x="8640763" y="2336800"/>
          <p14:tracePt t="29905" x="8658225" y="2336800"/>
          <p14:tracePt t="29913" x="8666163" y="2344738"/>
          <p14:tracePt t="29929" x="8666163" y="2354263"/>
          <p14:tracePt t="29937" x="8674100" y="2362200"/>
          <p14:tracePt t="29945" x="8683625" y="2362200"/>
          <p14:tracePt t="30089" x="8691563" y="2362200"/>
          <p14:tracePt t="30097" x="8724900" y="2379663"/>
          <p14:tracePt t="30105" x="8734425" y="2405063"/>
          <p14:tracePt t="30113" x="8742363" y="2422525"/>
          <p14:tracePt t="30121" x="8759825" y="2438400"/>
          <p14:tracePt t="30129" x="8802688" y="2489200"/>
          <p14:tracePt t="30137" x="8810625" y="2516188"/>
          <p14:tracePt t="30145" x="8836025" y="2532063"/>
          <p14:tracePt t="30153" x="8843963" y="2549525"/>
          <p14:tracePt t="30161" x="8853488" y="2557463"/>
          <p14:tracePt t="30169" x="8861425" y="2566988"/>
          <p14:tracePt t="30329" x="8869363" y="2566988"/>
          <p14:tracePt t="30337" x="8878888" y="2566988"/>
          <p14:tracePt t="30369" x="8886825" y="2557463"/>
          <p14:tracePt t="30377" x="8894763" y="2549525"/>
          <p14:tracePt t="30385" x="8904288" y="2549525"/>
          <p14:tracePt t="30401" x="8912225" y="2549525"/>
          <p14:tracePt t="30409" x="8937625" y="2532063"/>
          <p14:tracePt t="30417" x="8947150" y="2524125"/>
          <p14:tracePt t="30425" x="8955088" y="2524125"/>
          <p14:tracePt t="30433" x="8972550" y="2498725"/>
          <p14:tracePt t="30441" x="8988425" y="2489200"/>
          <p14:tracePt t="30449" x="9005888" y="2481263"/>
          <p14:tracePt t="30457" x="9013825" y="2481263"/>
          <p14:tracePt t="30473" x="9031288" y="2463800"/>
          <p14:tracePt t="30481" x="9039225" y="2455863"/>
          <p14:tracePt t="30489" x="9048750" y="2455863"/>
          <p14:tracePt t="30497" x="9064625" y="2447925"/>
          <p14:tracePt t="30505" x="9074150" y="2447925"/>
          <p14:tracePt t="30513" x="9091613" y="2430463"/>
          <p14:tracePt t="30521" x="9099550" y="2430463"/>
          <p14:tracePt t="30529" x="9107488" y="2430463"/>
          <p14:tracePt t="30537" x="9107488" y="2422525"/>
          <p14:tracePt t="30545" x="9117013" y="2422525"/>
          <p14:tracePt t="30553" x="9132888" y="2422525"/>
          <p14:tracePt t="30569" x="9158288" y="2422525"/>
          <p14:tracePt t="30577" x="9167813" y="2422525"/>
          <p14:tracePt t="30585" x="9175750" y="2422525"/>
          <p14:tracePt t="30593" x="9193213" y="2422525"/>
          <p14:tracePt t="30609" x="9209088" y="2422525"/>
          <p14:tracePt t="30617" x="9218613" y="2422525"/>
          <p14:tracePt t="30641" x="9236075" y="2438400"/>
          <p14:tracePt t="30649" x="9244013" y="2438400"/>
          <p14:tracePt t="30665" x="9244013" y="2455863"/>
          <p14:tracePt t="30673" x="9261475" y="2463800"/>
          <p14:tracePt t="30681" x="9269413" y="2463800"/>
          <p14:tracePt t="30689" x="9277350" y="2463800"/>
          <p14:tracePt t="30697" x="9302750" y="2473325"/>
          <p14:tracePt t="30705" x="9312275" y="2473325"/>
          <p14:tracePt t="30713" x="9328150" y="2473325"/>
          <p14:tracePt t="30721" x="9337675" y="2473325"/>
          <p14:tracePt t="30729" x="9345613" y="2473325"/>
          <p14:tracePt t="30745" x="9371013" y="2473325"/>
          <p14:tracePt t="30753" x="9380538" y="2473325"/>
          <p14:tracePt t="30769" x="9388475" y="2473325"/>
          <p14:tracePt t="30777" x="9396413" y="2473325"/>
          <p14:tracePt t="30785" x="9405938" y="2481263"/>
          <p14:tracePt t="30793" x="9405938" y="2489200"/>
          <p14:tracePt t="30873" x="9413875" y="2489200"/>
          <p14:tracePt t="31057" x="9439275" y="2489200"/>
          <p14:tracePt t="31065" x="9472613" y="2489200"/>
          <p14:tracePt t="31073" x="9498013" y="2489200"/>
          <p14:tracePt t="31081" x="9550400" y="2489200"/>
          <p14:tracePt t="31089" x="9609138" y="2489200"/>
          <p14:tracePt t="31097" x="9702800" y="2489200"/>
          <p14:tracePt t="31105" x="9736138" y="2489200"/>
          <p14:tracePt t="31113" x="9829800" y="2489200"/>
          <p14:tracePt t="31121" x="9923463" y="2498725"/>
          <p14:tracePt t="31129" x="10042525" y="2506663"/>
          <p14:tracePt t="31137" x="10212388" y="2524125"/>
          <p14:tracePt t="31145" x="10331450" y="2549525"/>
          <p14:tracePt t="31153" x="10407650" y="2557463"/>
          <p14:tracePt t="31161" x="10475913" y="2557463"/>
          <p14:tracePt t="31169" x="10518775" y="2557463"/>
          <p14:tracePt t="31177" x="10560050" y="2557463"/>
          <p14:tracePt t="31185" x="10577513" y="2557463"/>
          <p14:tracePt t="31193" x="10594975" y="2566988"/>
          <p14:tracePt t="31201" x="10602913" y="2566988"/>
          <p14:tracePt t="31209" x="10612438" y="2566988"/>
          <p14:tracePt t="31217" x="10628313" y="2574925"/>
          <p14:tracePt t="31225" x="10628313" y="2582863"/>
          <p14:tracePt t="31233" x="10637838" y="2592388"/>
          <p14:tracePt t="31241" x="10645775" y="2592388"/>
          <p14:tracePt t="31297" x="10645775" y="2600325"/>
          <p14:tracePt t="31313" x="10645775" y="2608263"/>
          <p14:tracePt t="31329" x="10653713" y="2608263"/>
          <p14:tracePt t="31345" x="10663238" y="2608263"/>
          <p14:tracePt t="31585" x="10671175" y="2608263"/>
          <p14:tracePt t="31609" x="10679113" y="2608263"/>
          <p14:tracePt t="31665" x="10696575" y="2608263"/>
          <p14:tracePt t="31817" x="10704513" y="2608263"/>
          <p14:tracePt t="31841" x="10714038" y="2608263"/>
          <p14:tracePt t="32545" x="10704513" y="2608263"/>
          <p14:tracePt t="32553" x="10679113" y="2608263"/>
          <p14:tracePt t="32561" x="10663238" y="2608263"/>
          <p14:tracePt t="32577" x="10645775" y="2608263"/>
          <p14:tracePt t="32585" x="10628313" y="2608263"/>
          <p14:tracePt t="32593" x="10612438" y="2608263"/>
          <p14:tracePt t="32601" x="10602913" y="2608263"/>
          <p14:tracePt t="32609" x="10569575" y="2608263"/>
          <p14:tracePt t="32617" x="10560050" y="2608263"/>
          <p14:tracePt t="32625" x="10544175" y="2608263"/>
          <p14:tracePt t="32633" x="10534650" y="2608263"/>
          <p14:tracePt t="32641" x="10518775" y="2608263"/>
          <p14:tracePt t="32649" x="10493375" y="2600325"/>
          <p14:tracePt t="32657" x="10450513" y="2582863"/>
          <p14:tracePt t="32665" x="10407650" y="2574925"/>
          <p14:tracePt t="32673" x="10348913" y="2566988"/>
          <p14:tracePt t="32681" x="10271125" y="2541588"/>
          <p14:tracePt t="32689" x="10212388" y="2524125"/>
          <p14:tracePt t="32697" x="10126663" y="2498725"/>
          <p14:tracePt t="32705" x="10034588" y="2463800"/>
          <p14:tracePt t="32713" x="9956800" y="2447925"/>
          <p14:tracePt t="32721" x="9890125" y="2447925"/>
          <p14:tracePt t="32729" x="9839325" y="2422525"/>
          <p14:tracePt t="32737" x="9796463" y="2422525"/>
          <p14:tracePt t="32745" x="9736138" y="2413000"/>
          <p14:tracePt t="32753" x="9694863" y="2413000"/>
          <p14:tracePt t="32761" x="9652000" y="2413000"/>
          <p14:tracePt t="32769" x="9609138" y="2413000"/>
          <p14:tracePt t="32777" x="9566275" y="2413000"/>
          <p14:tracePt t="32785" x="9515475" y="2413000"/>
          <p14:tracePt t="32793" x="9464675" y="2413000"/>
          <p14:tracePt t="32801" x="9405938" y="2413000"/>
          <p14:tracePt t="32809" x="9320213" y="2413000"/>
          <p14:tracePt t="32817" x="9261475" y="2413000"/>
          <p14:tracePt t="32825" x="9201150" y="2413000"/>
          <p14:tracePt t="32833" x="9132888" y="2405063"/>
          <p14:tracePt t="32841" x="9039225" y="2397125"/>
          <p14:tracePt t="32849" x="8955088" y="2397125"/>
          <p14:tracePt t="32857" x="8869363" y="2397125"/>
          <p14:tracePt t="32865" x="8767763" y="2371725"/>
          <p14:tracePt t="32873" x="8699500" y="2362200"/>
          <p14:tracePt t="32885" x="8623300" y="2362200"/>
          <p14:tracePt t="32889" x="8580438" y="2362200"/>
          <p14:tracePt t="32897" x="8521700" y="2362200"/>
          <p14:tracePt t="32905" x="8453438" y="2362200"/>
          <p14:tracePt t="32913" x="8410575" y="2354263"/>
          <p14:tracePt t="32921" x="8385175" y="2354263"/>
          <p14:tracePt t="32929" x="8351838" y="2354263"/>
          <p14:tracePt t="32937" x="8334375" y="2354263"/>
          <p14:tracePt t="32945" x="8308975" y="2354263"/>
          <p14:tracePt t="32953" x="8275638" y="2354263"/>
          <p14:tracePt t="32961" x="8240713" y="2344738"/>
          <p14:tracePt t="32969" x="8174038" y="2344738"/>
          <p14:tracePt t="32977" x="8131175" y="2344738"/>
          <p14:tracePt t="32985" x="8070850" y="2344738"/>
          <p14:tracePt t="32992" x="8037513" y="2344738"/>
          <p14:tracePt t="33001" x="7994650" y="2344738"/>
          <p14:tracePt t="33009" x="7951788" y="2328863"/>
          <p14:tracePt t="33017" x="7926388" y="2319338"/>
          <p14:tracePt t="33025" x="7885113" y="2319338"/>
          <p14:tracePt t="33033" x="7867650" y="2311400"/>
          <p14:tracePt t="33041" x="7824788" y="2311400"/>
          <p14:tracePt t="33049" x="7781925" y="2303463"/>
          <p14:tracePt t="33057" x="7748588" y="2303463"/>
          <p14:tracePt t="33065" x="7723188" y="2303463"/>
          <p14:tracePt t="33081" x="7688263" y="2303463"/>
          <p14:tracePt t="33097" x="7672388" y="2303463"/>
          <p14:tracePt t="33105" x="7654925" y="2303463"/>
          <p14:tracePt t="33113" x="7637463" y="2303463"/>
          <p14:tracePt t="33129" x="7596188" y="2303463"/>
          <p14:tracePt t="33137" x="7570788" y="2303463"/>
          <p14:tracePt t="33145" x="7545388" y="2303463"/>
          <p14:tracePt t="33153" x="7510463" y="2319338"/>
          <p14:tracePt t="33161" x="7485063" y="2328863"/>
          <p14:tracePt t="33169" x="7459663" y="2336800"/>
          <p14:tracePt t="33185" x="7442200" y="2354263"/>
          <p14:tracePt t="33201" x="7416800" y="2362200"/>
          <p14:tracePt t="33217" x="7408863" y="2371725"/>
          <p14:tracePt t="33249" x="7400925" y="2387600"/>
          <p14:tracePt t="33265" x="7391400" y="2422525"/>
          <p14:tracePt t="33273" x="7383463" y="2438400"/>
          <p14:tracePt t="33289" x="7383463" y="2455863"/>
          <p14:tracePt t="33297" x="7383463" y="2463800"/>
          <p14:tracePt t="33305" x="7383463" y="2481263"/>
          <p14:tracePt t="33313" x="7383463" y="2498725"/>
          <p14:tracePt t="33321" x="7383463" y="2506663"/>
          <p14:tracePt t="33329" x="7383463" y="2524125"/>
          <p14:tracePt t="33337" x="7383463" y="2541588"/>
          <p14:tracePt t="33353" x="7383463" y="2566988"/>
          <p14:tracePt t="33377" x="7383463" y="2592388"/>
          <p14:tracePt t="33393" x="7391400" y="2600325"/>
          <p14:tracePt t="33401" x="7400925" y="2608263"/>
          <p14:tracePt t="33409" x="7408863" y="2617788"/>
          <p14:tracePt t="33417" x="7416800" y="2633663"/>
          <p14:tracePt t="33425" x="7442200" y="2651125"/>
          <p14:tracePt t="33433" x="7459663" y="2676525"/>
          <p14:tracePt t="33441" x="7467600" y="2676525"/>
          <p14:tracePt t="33449" x="7467600" y="2693988"/>
          <p14:tracePt t="33457" x="7477125" y="2701925"/>
          <p14:tracePt t="33465" x="7493000" y="2711450"/>
          <p14:tracePt t="33481" x="7493000" y="2719388"/>
          <p14:tracePt t="33489" x="7510463" y="2719388"/>
          <p14:tracePt t="33497" x="7527925" y="2736850"/>
          <p14:tracePt t="33513" x="7570788" y="2744788"/>
          <p14:tracePt t="33521" x="7604125" y="2744788"/>
          <p14:tracePt t="33529" x="7629525" y="2744788"/>
          <p14:tracePt t="33537" x="7654925" y="2752725"/>
          <p14:tracePt t="33545" x="7688263" y="2762250"/>
          <p14:tracePt t="33553" x="7740650" y="2778125"/>
          <p14:tracePt t="33561" x="7799388" y="2795588"/>
          <p14:tracePt t="33569" x="7832725" y="2805113"/>
          <p14:tracePt t="33577" x="7875588" y="2838450"/>
          <p14:tracePt t="33585" x="7935913" y="2838450"/>
          <p14:tracePt t="33593" x="7994650" y="2855913"/>
          <p14:tracePt t="33601" x="8029575" y="2855913"/>
          <p14:tracePt t="33609" x="8054975" y="2871788"/>
          <p14:tracePt t="33617" x="8088313" y="2871788"/>
          <p14:tracePt t="33625" x="8105775" y="2871788"/>
          <p14:tracePt t="33633" x="8174038" y="2871788"/>
          <p14:tracePt t="33641" x="8199438" y="2871788"/>
          <p14:tracePt t="33649" x="8240713" y="2871788"/>
          <p14:tracePt t="33657" x="8266113" y="2871788"/>
          <p14:tracePt t="33665" x="8291513" y="2871788"/>
          <p14:tracePt t="33673" x="8334375" y="2871788"/>
          <p14:tracePt t="33681" x="8343900" y="2871788"/>
          <p14:tracePt t="33689" x="8351838" y="2871788"/>
          <p14:tracePt t="33697" x="8385175" y="2871788"/>
          <p14:tracePt t="33705" x="8410575" y="2871788"/>
          <p14:tracePt t="33713" x="8428038" y="2871788"/>
          <p14:tracePt t="33721" x="8445500" y="2863850"/>
          <p14:tracePt t="33729" x="8462963" y="2863850"/>
          <p14:tracePt t="33737" x="8478838" y="2863850"/>
          <p14:tracePt t="33745" x="8496300" y="2855913"/>
          <p14:tracePt t="33753" x="8504238" y="2855913"/>
          <p14:tracePt t="33761" x="8529638" y="2846388"/>
          <p14:tracePt t="33769" x="8539163" y="2838450"/>
          <p14:tracePt t="33777" x="8555038" y="2838450"/>
          <p14:tracePt t="33785" x="8564563" y="2830513"/>
          <p14:tracePt t="33793" x="8589963" y="2820988"/>
          <p14:tracePt t="33801" x="8615363" y="2813050"/>
          <p14:tracePt t="33809" x="8623300" y="2805113"/>
          <p14:tracePt t="33817" x="8640763" y="2795588"/>
          <p14:tracePt t="33833" x="8648700" y="2787650"/>
          <p14:tracePt t="33841" x="8658225" y="2778125"/>
          <p14:tracePt t="33857" x="8674100" y="2770188"/>
          <p14:tracePt t="33865" x="8674100" y="2762250"/>
          <p14:tracePt t="33873" x="8674100" y="2744788"/>
          <p14:tracePt t="33891" x="8691563" y="2701925"/>
          <p14:tracePt t="33897" x="8691563" y="2693988"/>
          <p14:tracePt t="33905" x="8691563" y="2651125"/>
          <p14:tracePt t="33913" x="8691563" y="2617788"/>
          <p14:tracePt t="33921" x="8691563" y="2592388"/>
          <p14:tracePt t="33929" x="8691563" y="2574925"/>
          <p14:tracePt t="33937" x="8691563" y="2549525"/>
          <p14:tracePt t="33945" x="8691563" y="2541588"/>
          <p14:tracePt t="33953" x="8691563" y="2524125"/>
          <p14:tracePt t="33961" x="8691563" y="2516188"/>
          <p14:tracePt t="33969" x="8683625" y="2498725"/>
          <p14:tracePt t="33985" x="8666163" y="2481263"/>
          <p14:tracePt t="33993" x="8658225" y="2473325"/>
          <p14:tracePt t="34000" x="8648700" y="2463800"/>
          <p14:tracePt t="34017" x="8623300" y="2438400"/>
          <p14:tracePt t="34025" x="8605838" y="2430463"/>
          <p14:tracePt t="34033" x="8580438" y="2413000"/>
          <p14:tracePt t="34041" x="8555038" y="2397125"/>
          <p14:tracePt t="34049" x="8539163" y="2387600"/>
          <p14:tracePt t="34057" x="8504238" y="2371725"/>
          <p14:tracePt t="34065" x="8462963" y="2344738"/>
          <p14:tracePt t="34073" x="8445500" y="2336800"/>
          <p14:tracePt t="34081" x="8428038" y="2328863"/>
          <p14:tracePt t="34089" x="8402638" y="2319338"/>
          <p14:tracePt t="34097" x="8377238" y="2303463"/>
          <p14:tracePt t="34113" x="8369300" y="2303463"/>
          <p14:tracePt t="34121" x="8351838" y="2293938"/>
          <p14:tracePt t="34129" x="8351838" y="2286000"/>
          <p14:tracePt t="34137" x="8343900" y="2286000"/>
          <p14:tracePt t="34145" x="8334375" y="2286000"/>
          <p14:tracePt t="34153" x="8326438" y="2278063"/>
          <p14:tracePt t="34161" x="8301038" y="2268538"/>
          <p14:tracePt t="34169" x="8283575" y="2268538"/>
          <p14:tracePt t="34177" x="8266113" y="2268538"/>
          <p14:tracePt t="34185" x="8215313" y="2260600"/>
          <p14:tracePt t="34193" x="8207375" y="2252663"/>
          <p14:tracePt t="34201" x="8164513" y="2243138"/>
          <p14:tracePt t="34209" x="8131175" y="2243138"/>
          <p14:tracePt t="34217" x="8088313" y="2235200"/>
          <p14:tracePt t="34225" x="8045450" y="2235200"/>
          <p14:tracePt t="34233" x="8012113" y="2235200"/>
          <p14:tracePt t="34241" x="7977188" y="2235200"/>
          <p14:tracePt t="34249" x="7951788" y="2235200"/>
          <p14:tracePt t="34257" x="7935913" y="2235200"/>
          <p14:tracePt t="34265" x="7926388" y="2235200"/>
          <p14:tracePt t="34273" x="7900988" y="2235200"/>
          <p14:tracePt t="34281" x="7885113" y="2235200"/>
          <p14:tracePt t="34288" x="7859713" y="2235200"/>
          <p14:tracePt t="34297" x="7832725" y="2235200"/>
          <p14:tracePt t="34304" x="7807325" y="2243138"/>
          <p14:tracePt t="34313" x="7773988" y="2252663"/>
          <p14:tracePt t="34320" x="7766050" y="2252663"/>
          <p14:tracePt t="34329" x="7740650" y="2260600"/>
          <p14:tracePt t="34337" x="7715250" y="2278063"/>
          <p14:tracePt t="34345" x="7715250" y="2286000"/>
          <p14:tracePt t="34353" x="7688263" y="2293938"/>
          <p14:tracePt t="34361" x="7662863" y="2311400"/>
          <p14:tracePt t="34369" x="7662863" y="2319338"/>
          <p14:tracePt t="34377" x="7637463" y="2336800"/>
          <p14:tracePt t="34385" x="7629525" y="2336800"/>
          <p14:tracePt t="34393" x="7629525" y="2344738"/>
          <p14:tracePt t="34401" x="7621588" y="2362200"/>
          <p14:tracePt t="34409" x="7604125" y="2387600"/>
          <p14:tracePt t="34417" x="7586663" y="2405063"/>
          <p14:tracePt t="34425" x="7586663" y="2413000"/>
          <p14:tracePt t="34433" x="7578725" y="2430463"/>
          <p14:tracePt t="34440" x="7561263" y="2447925"/>
          <p14:tracePt t="34449" x="7561263" y="2463800"/>
          <p14:tracePt t="34457" x="7561263" y="2489200"/>
          <p14:tracePt t="34465" x="7561263" y="2498725"/>
          <p14:tracePt t="34473" x="7561263" y="2524125"/>
          <p14:tracePt t="34481" x="7561263" y="2541588"/>
          <p14:tracePt t="34497" x="7561263" y="2574925"/>
          <p14:tracePt t="34505" x="7570788" y="2582863"/>
          <p14:tracePt t="34513" x="7586663" y="2582863"/>
          <p14:tracePt t="34521" x="7604125" y="2600325"/>
          <p14:tracePt t="34529" x="7621588" y="2608263"/>
          <p14:tracePt t="34537" x="7629525" y="2608263"/>
          <p14:tracePt t="34545" x="7637463" y="2617788"/>
          <p14:tracePt t="34561" x="7654925" y="2617788"/>
          <p14:tracePt t="34569" x="7672388" y="2617788"/>
          <p14:tracePt t="34585" x="7688263" y="2617788"/>
          <p14:tracePt t="34593" x="7697788" y="2617788"/>
          <p14:tracePt t="34601" x="7723188" y="2617788"/>
          <p14:tracePt t="34609" x="7731125" y="2617788"/>
          <p14:tracePt t="34617" x="7740650" y="2617788"/>
          <p14:tracePt t="34625" x="7756525" y="2617788"/>
          <p14:tracePt t="34633" x="7766050" y="2617788"/>
          <p14:tracePt t="34641" x="7773988" y="2617788"/>
          <p14:tracePt t="34649" x="7807325" y="2617788"/>
          <p14:tracePt t="34657" x="7842250" y="2617788"/>
          <p14:tracePt t="34665" x="7867650" y="2617788"/>
          <p14:tracePt t="34673" x="7885113" y="2617788"/>
          <p14:tracePt t="34681" x="7918450" y="2617788"/>
          <p14:tracePt t="34689" x="7926388" y="2617788"/>
          <p14:tracePt t="34697" x="7943850" y="2617788"/>
          <p14:tracePt t="34705" x="7969250" y="2625725"/>
          <p14:tracePt t="34713" x="7986713" y="2633663"/>
          <p14:tracePt t="34721" x="7994650" y="2633663"/>
          <p14:tracePt t="34737" x="8004175" y="2643188"/>
          <p14:tracePt t="34745" x="8012113" y="2643188"/>
          <p14:tracePt t="34753" x="8020050" y="2651125"/>
          <p14:tracePt t="34777" x="8029575" y="2651125"/>
          <p14:tracePt t="34953" x="8029575" y="2660650"/>
          <p14:tracePt t="34969" x="8029575" y="2668588"/>
          <p14:tracePt t="34993" x="8029575" y="2676525"/>
          <p14:tracePt t="35001" x="8029575" y="2693988"/>
          <p14:tracePt t="35017" x="8029575" y="2701925"/>
          <p14:tracePt t="35033" x="8029575" y="2711450"/>
          <p14:tracePt t="35040" x="8029575" y="2727325"/>
          <p14:tracePt t="35057" x="8029575" y="2736850"/>
          <p14:tracePt t="35065" x="8029575" y="2744788"/>
          <p14:tracePt t="35081" x="8029575" y="2762250"/>
          <p14:tracePt t="35089" x="8037513" y="2770188"/>
          <p14:tracePt t="35097" x="8054975" y="2778125"/>
          <p14:tracePt t="35113" x="8062913" y="2778125"/>
          <p14:tracePt t="35145" x="8080375" y="2778125"/>
          <p14:tracePt t="35153" x="8088313" y="2778125"/>
          <p14:tracePt t="35169" x="8113713" y="2778125"/>
          <p14:tracePt t="35177" x="8121650" y="2778125"/>
          <p14:tracePt t="35185" x="8147050" y="2778125"/>
          <p14:tracePt t="35193" x="8164513" y="2778125"/>
          <p14:tracePt t="35200" x="8189913" y="2778125"/>
          <p14:tracePt t="35209" x="8232775" y="2778125"/>
          <p14:tracePt t="35217" x="8250238" y="2778125"/>
          <p14:tracePt t="35225" x="8291513" y="2778125"/>
          <p14:tracePt t="35233" x="8308975" y="2778125"/>
          <p14:tracePt t="35240" x="8343900" y="2778125"/>
          <p14:tracePt t="35249" x="8369300" y="2778125"/>
          <p14:tracePt t="35257" x="8385175" y="2778125"/>
          <p14:tracePt t="35265" x="8402638" y="2778125"/>
          <p14:tracePt t="35273" x="8435975" y="2778125"/>
          <p14:tracePt t="35281" x="8470900" y="2778125"/>
          <p14:tracePt t="35289" x="8496300" y="2778125"/>
          <p14:tracePt t="35297" x="8521700" y="2778125"/>
          <p14:tracePt t="35305" x="8564563" y="2778125"/>
          <p14:tracePt t="35313" x="8605838" y="2778125"/>
          <p14:tracePt t="35321" x="8640763" y="2770188"/>
          <p14:tracePt t="35329" x="8674100" y="2770188"/>
          <p14:tracePt t="35337" x="8699500" y="2770188"/>
          <p14:tracePt t="35345" x="8716963" y="2762250"/>
          <p14:tracePt t="35353" x="8724900" y="2762250"/>
          <p14:tracePt t="35361" x="8742363" y="2752725"/>
          <p14:tracePt t="36217" x="8750300" y="2752725"/>
          <p14:tracePt t="37521" x="8759825" y="2762250"/>
          <p14:tracePt t="37537" x="8767763" y="2762250"/>
          <p14:tracePt t="37857" x="8777288" y="2762250"/>
          <p14:tracePt t="37865" x="8777288" y="2770188"/>
          <p14:tracePt t="37873" x="8777288" y="2787650"/>
          <p14:tracePt t="37889" x="8777288" y="2805113"/>
          <p14:tracePt t="37921" x="8777288" y="2820988"/>
          <p14:tracePt t="37937" x="8777288" y="2838450"/>
          <p14:tracePt t="37945" x="8767763" y="2871788"/>
          <p14:tracePt t="37953" x="8767763" y="2889250"/>
          <p14:tracePt t="37960" x="8742363" y="2914650"/>
          <p14:tracePt t="37969" x="8734425" y="2965450"/>
          <p14:tracePt t="37976" x="8724900" y="2990850"/>
          <p14:tracePt t="37984" x="8699500" y="3033713"/>
          <p14:tracePt t="37993" x="8683625" y="3067050"/>
          <p14:tracePt t="38001" x="8658225" y="3119438"/>
          <p14:tracePt t="38009" x="8648700" y="3135313"/>
          <p14:tracePt t="38017" x="8640763" y="3186113"/>
          <p14:tracePt t="38025" x="8632825" y="3203575"/>
          <p14:tracePt t="38032" x="8615363" y="3228975"/>
          <p14:tracePt t="38040" x="8605838" y="3254375"/>
          <p14:tracePt t="38049" x="8597900" y="3263900"/>
          <p14:tracePt t="38057" x="8572500" y="3289300"/>
          <p14:tracePt t="38065" x="8572500" y="3297238"/>
          <p14:tracePt t="38072" x="8564563" y="3305175"/>
          <p14:tracePt t="38081" x="8547100" y="3314700"/>
          <p14:tracePt t="38089" x="8521700" y="3322638"/>
          <p14:tracePt t="38097" x="8478838" y="3330575"/>
          <p14:tracePt t="38105" x="8402638" y="3330575"/>
          <p14:tracePt t="38112" x="8334375" y="3330575"/>
          <p14:tracePt t="38121" x="8250238" y="3330575"/>
          <p14:tracePt t="38128" x="8174038" y="3330575"/>
          <p14:tracePt t="38137" x="8088313" y="3330575"/>
          <p14:tracePt t="38145" x="7977188" y="3330575"/>
          <p14:tracePt t="38153" x="7910513" y="3330575"/>
          <p14:tracePt t="38161" x="7832725" y="3340100"/>
          <p14:tracePt t="38169" x="7773988" y="3373438"/>
          <p14:tracePt t="38177" x="7715250" y="3373438"/>
          <p14:tracePt t="38185" x="7637463" y="3382963"/>
          <p14:tracePt t="38193" x="7570788" y="3398838"/>
          <p14:tracePt t="38201" x="7510463" y="3416300"/>
          <p14:tracePt t="38209" x="7477125" y="3424238"/>
          <p14:tracePt t="38217" x="7426325" y="3441700"/>
          <p14:tracePt t="38224" x="7358063" y="3441700"/>
          <p14:tracePt t="38233" x="7281863" y="3467100"/>
          <p14:tracePt t="38241" x="7229475" y="3475038"/>
          <p14:tracePt t="38249" x="7170738" y="3492500"/>
          <p14:tracePt t="38257" x="7112000" y="3517900"/>
          <p14:tracePt t="38265" x="7069138" y="3527425"/>
          <p14:tracePt t="38273" x="7034213" y="3535363"/>
          <p14:tracePt t="38281" x="6983413" y="3543300"/>
          <p14:tracePt t="38289" x="6950075" y="3560763"/>
          <p14:tracePt t="38297" x="6924675" y="3568700"/>
          <p14:tracePt t="38305" x="6907213" y="3578225"/>
          <p14:tracePt t="38313" x="6889750" y="3586163"/>
          <p14:tracePt t="38321" x="6864350" y="3603625"/>
          <p14:tracePt t="38328" x="6848475" y="3619500"/>
          <p14:tracePt t="38337" x="6831013" y="3646488"/>
          <p14:tracePt t="38345" x="6823075" y="3654425"/>
          <p14:tracePt t="38353" x="6813550" y="3679825"/>
          <p14:tracePt t="38361" x="6805613" y="3679825"/>
          <p14:tracePt t="38369" x="6797675" y="3697288"/>
          <p14:tracePt t="38377" x="6788150" y="3713163"/>
          <p14:tracePt t="38385" x="6780213" y="3722688"/>
          <p14:tracePt t="38393" x="6762750" y="3748088"/>
          <p14:tracePt t="38401" x="6754813" y="3756025"/>
          <p14:tracePt t="38409" x="6745288" y="3763963"/>
          <p14:tracePt t="38417" x="6729413" y="3781425"/>
          <p14:tracePt t="38424" x="6711950" y="3798888"/>
          <p14:tracePt t="38433" x="6704013" y="3806825"/>
          <p14:tracePt t="38441" x="6704013" y="3816350"/>
          <p14:tracePt t="38449" x="6704013" y="3824288"/>
          <p14:tracePt t="38457" x="6686550" y="3832225"/>
          <p14:tracePt t="38465" x="6686550" y="3849688"/>
          <p14:tracePt t="38473" x="6686550" y="3857625"/>
          <p14:tracePt t="38480" x="6678613" y="3875088"/>
          <p14:tracePt t="38489" x="6678613" y="3892550"/>
          <p14:tracePt t="38497" x="6678613" y="3917950"/>
          <p14:tracePt t="38513" x="6678613" y="3925888"/>
          <p14:tracePt t="38521" x="6678613" y="3951288"/>
          <p14:tracePt t="38529" x="6678613" y="3960813"/>
          <p14:tracePt t="38537" x="6694488" y="3976688"/>
          <p14:tracePt t="38545" x="6694488" y="3986213"/>
          <p14:tracePt t="38552" x="6704013" y="4002088"/>
          <p14:tracePt t="38561" x="6711950" y="4011613"/>
          <p14:tracePt t="38569" x="6729413" y="4019550"/>
          <p14:tracePt t="38577" x="6729413" y="4027488"/>
          <p14:tracePt t="38585" x="6737350" y="4037013"/>
          <p14:tracePt t="38593" x="6770688" y="4044950"/>
          <p14:tracePt t="38601" x="6805613" y="4070350"/>
          <p14:tracePt t="38609" x="6848475" y="4087813"/>
          <p14:tracePt t="38617" x="6899275" y="4105275"/>
          <p14:tracePt t="38625" x="6983413" y="4130675"/>
          <p14:tracePt t="38632" x="7085013" y="4164013"/>
          <p14:tracePt t="38641" x="7145338" y="4171950"/>
          <p14:tracePt t="38648" x="7221538" y="4181475"/>
          <p14:tracePt t="38657" x="7264400" y="4189413"/>
          <p14:tracePt t="38665" x="7358063" y="4224338"/>
          <p14:tracePt t="38673" x="7416800" y="4224338"/>
          <p14:tracePt t="38681" x="7459663" y="4232275"/>
          <p14:tracePt t="38688" x="7493000" y="4240213"/>
          <p14:tracePt t="38696" x="7510463" y="4257675"/>
          <p14:tracePt t="38705" x="7545388" y="4265613"/>
          <p14:tracePt t="38712" x="7570788" y="4275138"/>
          <p14:tracePt t="38721" x="7604125" y="4283075"/>
          <p14:tracePt t="38728" x="7629525" y="4283075"/>
          <p14:tracePt t="38737" x="7662863" y="4300538"/>
          <p14:tracePt t="38744" x="7748588" y="4308475"/>
          <p14:tracePt t="38753" x="7766050" y="4308475"/>
          <p14:tracePt t="38761" x="7842250" y="4316413"/>
          <p14:tracePt t="38769" x="7910513" y="4316413"/>
          <p14:tracePt t="38777" x="7986713" y="4316413"/>
          <p14:tracePt t="38785" x="8096250" y="4351338"/>
          <p14:tracePt t="38793" x="8156575" y="4351338"/>
          <p14:tracePt t="38801" x="8207375" y="4359275"/>
          <p14:tracePt t="38809" x="8224838" y="4359275"/>
          <p14:tracePt t="38817" x="8250238" y="4368800"/>
          <p14:tracePt t="38825" x="8283575" y="4368800"/>
          <p14:tracePt t="38833" x="8291513" y="4368800"/>
          <p14:tracePt t="38841" x="8318500" y="4376738"/>
          <p14:tracePt t="38849" x="8351838" y="4376738"/>
          <p14:tracePt t="38857" x="8385175" y="4394200"/>
          <p14:tracePt t="38865" x="8420100" y="4394200"/>
          <p14:tracePt t="38885" x="8547100" y="4402138"/>
          <p14:tracePt t="38889" x="8605838" y="4410075"/>
          <p14:tracePt t="38896" x="8691563" y="4427538"/>
          <p14:tracePt t="38905" x="8724900" y="4445000"/>
          <p14:tracePt t="38913" x="8759825" y="4445000"/>
          <p14:tracePt t="38921" x="8802688" y="4445000"/>
          <p14:tracePt t="38929" x="8818563" y="4445000"/>
          <p14:tracePt t="38937" x="8828088" y="4445000"/>
          <p14:tracePt t="38969" x="8836025" y="4445000"/>
          <p14:tracePt t="38977" x="8861425" y="4445000"/>
          <p14:tracePt t="38985" x="8904288" y="4452938"/>
          <p14:tracePt t="38993" x="8963025" y="4460875"/>
          <p14:tracePt t="39001" x="9005888" y="4460875"/>
          <p14:tracePt t="39009" x="9039225" y="4460875"/>
          <p14:tracePt t="39017" x="9056688" y="4460875"/>
          <p14:tracePt t="39025" x="9091613" y="4460875"/>
          <p14:tracePt t="39033" x="9142413" y="4470400"/>
          <p14:tracePt t="39041" x="9158288" y="4470400"/>
          <p14:tracePt t="39056" x="9167813" y="4470400"/>
          <p14:tracePt t="39065" x="9193213" y="4470400"/>
          <p14:tracePt t="39089" x="9201150" y="4470400"/>
          <p14:tracePt t="39096" x="9218613" y="4470400"/>
          <p14:tracePt t="39129" x="9251950" y="4478338"/>
          <p14:tracePt t="39137" x="9261475" y="4486275"/>
          <p14:tracePt t="39153" x="9269413" y="4478338"/>
          <p14:tracePt t="39201" x="9302750" y="4478338"/>
          <p14:tracePt t="39209" x="9312275" y="4478338"/>
          <p14:tracePt t="39233" x="9337675" y="4478338"/>
          <p14:tracePt t="39273" x="9345613" y="4478338"/>
          <p14:tracePt t="39281" x="9380538" y="4445000"/>
          <p14:tracePt t="39289" x="9388475" y="4445000"/>
          <p14:tracePt t="39296" x="9413875" y="4435475"/>
          <p14:tracePt t="39305" x="9431338" y="4402138"/>
          <p14:tracePt t="39313" x="9439275" y="4376738"/>
          <p14:tracePt t="39353" x="9447213" y="4359275"/>
          <p14:tracePt t="39361" x="9447213" y="4351338"/>
          <p14:tracePt t="39369" x="9431338" y="4291013"/>
          <p14:tracePt t="39377" x="9431338" y="4283075"/>
          <p14:tracePt t="39384" x="9405938" y="4240213"/>
          <p14:tracePt t="39401" x="9405938" y="4224338"/>
          <p14:tracePt t="39417" x="9405938" y="4197350"/>
          <p14:tracePt t="39441" x="9405938" y="4189413"/>
          <p14:tracePt t="39448" x="9405938" y="4181475"/>
          <p14:tracePt t="39473" x="9405938" y="4164013"/>
          <p14:tracePt t="39481" x="9405938" y="4146550"/>
          <p14:tracePt t="39489" x="9405938" y="4121150"/>
          <p14:tracePt t="39497" x="9388475" y="4087813"/>
          <p14:tracePt t="39505" x="9345613" y="4062413"/>
          <p14:tracePt t="39513" x="9302750" y="4037013"/>
          <p14:tracePt t="39521" x="9236075" y="3994150"/>
          <p14:tracePt t="39529" x="9193213" y="3976688"/>
          <p14:tracePt t="39536" x="9132888" y="3976688"/>
          <p14:tracePt t="39545" x="9082088" y="3935413"/>
          <p14:tracePt t="39553" x="9056688" y="3935413"/>
          <p14:tracePt t="39561" x="9023350" y="3925888"/>
          <p14:tracePt t="39577" x="9005888" y="3925888"/>
          <p14:tracePt t="39592" x="8988425" y="3925888"/>
          <p14:tracePt t="39601" x="8963025" y="3925888"/>
          <p14:tracePt t="39608" x="8929688" y="3943350"/>
          <p14:tracePt t="39616" x="8904288" y="3951288"/>
          <p14:tracePt t="39624" x="8836025" y="3976688"/>
          <p14:tracePt t="39633" x="8793163" y="3976688"/>
          <p14:tracePt t="39641" x="8734425" y="3994150"/>
          <p14:tracePt t="39648" x="8691563" y="4002088"/>
          <p14:tracePt t="39657" x="8623300" y="4027488"/>
          <p14:tracePt t="39673" x="8615363" y="4027488"/>
          <p14:tracePt t="39681" x="8580438" y="4037013"/>
          <p14:tracePt t="39688" x="8572500" y="4052888"/>
          <p14:tracePt t="39697" x="8555038" y="4062413"/>
          <p14:tracePt t="39705" x="8539163" y="4079875"/>
          <p14:tracePt t="39713" x="8521700" y="4087813"/>
          <p14:tracePt t="39720" x="8504238" y="4095750"/>
          <p14:tracePt t="39729" x="8488363" y="4113213"/>
          <p14:tracePt t="39736" x="8462963" y="4130675"/>
          <p14:tracePt t="39745" x="8445500" y="4138613"/>
          <p14:tracePt t="39753" x="8435975" y="4156075"/>
          <p14:tracePt t="39761" x="8428038" y="4164013"/>
          <p14:tracePt t="39768" x="8410575" y="4197350"/>
          <p14:tracePt t="39777" x="8402638" y="4224338"/>
          <p14:tracePt t="39784" x="8394700" y="4240213"/>
          <p14:tracePt t="39793" x="8385175" y="4249738"/>
          <p14:tracePt t="39801" x="8377238" y="4257675"/>
          <p14:tracePt t="39809" x="8377238" y="4265613"/>
          <p14:tracePt t="39816" x="8377238" y="4275138"/>
          <p14:tracePt t="39833" x="8377238" y="4291013"/>
          <p14:tracePt t="39841" x="8377238" y="4308475"/>
          <p14:tracePt t="39857" x="8377238" y="4325938"/>
          <p14:tracePt t="39865" x="8385175" y="4351338"/>
          <p14:tracePt t="39875" x="8420100" y="4376738"/>
          <p14:tracePt t="39881" x="8470900" y="4394200"/>
          <p14:tracePt t="39888" x="8529638" y="4402138"/>
          <p14:tracePt t="39897" x="8580438" y="4435475"/>
          <p14:tracePt t="39905" x="8658225" y="4460875"/>
          <p14:tracePt t="39913" x="8742363" y="4486275"/>
          <p14:tracePt t="39921" x="8894763" y="4538663"/>
          <p14:tracePt t="39929" x="9031288" y="4572000"/>
          <p14:tracePt t="39937" x="9150350" y="4622800"/>
          <p14:tracePt t="39944" x="9269413" y="4630738"/>
          <p14:tracePt t="39953" x="9353550" y="4648200"/>
          <p14:tracePt t="39961" x="9439275" y="4665663"/>
          <p14:tracePt t="39969" x="9498013" y="4665663"/>
          <p14:tracePt t="39977" x="9515475" y="4673600"/>
          <p14:tracePt t="39985" x="9532938" y="4673600"/>
          <p14:tracePt t="40000" x="9566275" y="4673600"/>
          <p14:tracePt t="40009" x="9575800" y="4673600"/>
          <p14:tracePt t="40025" x="9583738" y="4673600"/>
          <p14:tracePt t="40033" x="9591675" y="4673600"/>
          <p14:tracePt t="40049" x="9609138" y="4699000"/>
          <p14:tracePt t="40056" x="9609138" y="4708525"/>
          <p14:tracePt t="40985" x="9617075" y="4708525"/>
          <p14:tracePt t="40993" x="9642475" y="4708525"/>
          <p14:tracePt t="41001" x="9642475" y="4699000"/>
          <p14:tracePt t="41008" x="9659938" y="4683125"/>
          <p14:tracePt t="41017" x="9685338" y="4665663"/>
          <p14:tracePt t="41025" x="9702800" y="4640263"/>
          <p14:tracePt t="41033" x="9736138" y="4605338"/>
          <p14:tracePt t="41040" x="9745663" y="4579938"/>
          <p14:tracePt t="41049" x="9779000" y="4529138"/>
          <p14:tracePt t="41057" x="9804400" y="4503738"/>
          <p14:tracePt t="41065" x="9804400" y="4486275"/>
          <p14:tracePt t="41073" x="9821863" y="4460875"/>
          <p14:tracePt t="41081" x="9821863" y="4445000"/>
          <p14:tracePt t="41088" x="9821863" y="4419600"/>
          <p14:tracePt t="41097" x="9829800" y="4394200"/>
          <p14:tracePt t="41105" x="9839325" y="4368800"/>
          <p14:tracePt t="41113" x="9864725" y="4341813"/>
          <p14:tracePt t="41129" x="9864725" y="4316413"/>
          <p14:tracePt t="41137" x="9864725" y="4300538"/>
          <p14:tracePt t="41145" x="9898063" y="4265613"/>
          <p14:tracePt t="41153" x="9915525" y="4232275"/>
          <p14:tracePt t="41160" x="9915525" y="4224338"/>
          <p14:tracePt t="41168" x="9915525" y="4206875"/>
          <p14:tracePt t="41177" x="9915525" y="4171950"/>
          <p14:tracePt t="41184" x="9923463" y="4146550"/>
          <p14:tracePt t="41192" x="9923463" y="4130675"/>
          <p14:tracePt t="41200" x="9923463" y="4087813"/>
          <p14:tracePt t="41208" x="9923463" y="4052888"/>
          <p14:tracePt t="41217" x="9923463" y="4019550"/>
          <p14:tracePt t="41233" x="9923463" y="3976688"/>
          <p14:tracePt t="41241" x="9923463" y="3960813"/>
          <p14:tracePt t="41249" x="9923463" y="3943350"/>
          <p14:tracePt t="41257" x="9923463" y="3925888"/>
          <p14:tracePt t="41265" x="9906000" y="3900488"/>
          <p14:tracePt t="41273" x="9890125" y="3892550"/>
          <p14:tracePt t="41281" x="9855200" y="3849688"/>
          <p14:tracePt t="41289" x="9804400" y="3824288"/>
          <p14:tracePt t="41296" x="9753600" y="3806825"/>
          <p14:tracePt t="41305" x="9745663" y="3798888"/>
          <p14:tracePt t="41313" x="9694863" y="3773488"/>
          <p14:tracePt t="41321" x="9634538" y="3756025"/>
          <p14:tracePt t="41329" x="9609138" y="3756025"/>
          <p14:tracePt t="41336" x="9575800" y="3748088"/>
          <p14:tracePt t="41345" x="9540875" y="3730625"/>
          <p14:tracePt t="41352" x="9490075" y="3730625"/>
          <p14:tracePt t="41361" x="9464675" y="3722688"/>
          <p14:tracePt t="41368" x="9439275" y="3722688"/>
          <p14:tracePt t="41376" x="9405938" y="3713163"/>
          <p14:tracePt t="41384" x="9371013" y="3713163"/>
          <p14:tracePt t="41392" x="9353550" y="3713163"/>
          <p14:tracePt t="41400" x="9328150" y="3713163"/>
          <p14:tracePt t="41409" x="9302750" y="3713163"/>
          <p14:tracePt t="41417" x="9294813" y="3713163"/>
          <p14:tracePt t="41424" x="9261475" y="3713163"/>
          <p14:tracePt t="41433" x="9218613" y="3713163"/>
          <p14:tracePt t="41441" x="9175750" y="3713163"/>
          <p14:tracePt t="41449" x="9142413" y="3713163"/>
          <p14:tracePt t="41456" x="9117013" y="3713163"/>
          <p14:tracePt t="41464" x="9099550" y="3713163"/>
          <p14:tracePt t="41473" x="9082088" y="3713163"/>
          <p14:tracePt t="41480" x="9048750" y="3713163"/>
          <p14:tracePt t="41497" x="9039225" y="3713163"/>
          <p14:tracePt t="41505" x="9013825" y="3730625"/>
          <p14:tracePt t="41529" x="9013825" y="3738563"/>
          <p14:tracePt t="41537" x="9005888" y="3738563"/>
          <p14:tracePt t="41545" x="8997950" y="3756025"/>
          <p14:tracePt t="41553" x="8980488" y="3773488"/>
          <p14:tracePt t="41569" x="8963025" y="3798888"/>
          <p14:tracePt t="41577" x="8937625" y="3816350"/>
          <p14:tracePt t="41585" x="8921750" y="3832225"/>
          <p14:tracePt t="41593" x="8912225" y="3849688"/>
          <p14:tracePt t="41601" x="8894763" y="3875088"/>
          <p14:tracePt t="41609" x="8869363" y="3900488"/>
          <p14:tracePt t="41617" x="8861425" y="3917950"/>
          <p14:tracePt t="41632" x="8853488" y="3943350"/>
          <p14:tracePt t="41649" x="8853488" y="3951288"/>
          <p14:tracePt t="41657" x="8853488" y="3968750"/>
          <p14:tracePt t="41673" x="8853488" y="3976688"/>
          <p14:tracePt t="41681" x="8853488" y="4002088"/>
          <p14:tracePt t="41689" x="8853488" y="4011613"/>
          <p14:tracePt t="41696" x="8853488" y="4037013"/>
          <p14:tracePt t="41704" x="8853488" y="4044950"/>
          <p14:tracePt t="41712" x="8869363" y="4062413"/>
          <p14:tracePt t="41721" x="8912225" y="4113213"/>
          <p14:tracePt t="41728" x="8947150" y="4138613"/>
          <p14:tracePt t="41737" x="9039225" y="4181475"/>
          <p14:tracePt t="41745" x="9064625" y="4197350"/>
          <p14:tracePt t="41752" x="9124950" y="4224338"/>
          <p14:tracePt t="41760" x="9150350" y="4232275"/>
          <p14:tracePt t="41769" x="9218613" y="4257675"/>
          <p14:tracePt t="41777" x="9261475" y="4283075"/>
          <p14:tracePt t="41785" x="9294813" y="4291013"/>
          <p14:tracePt t="41792" x="9320213" y="4300538"/>
          <p14:tracePt t="41800" x="9328150" y="4300538"/>
          <p14:tracePt t="41809" x="9337675" y="4300538"/>
          <p14:tracePt t="41816" x="9345613" y="4300538"/>
          <p14:tracePt t="41841" x="9353550" y="4300538"/>
          <p14:tracePt t="41857" x="9363075" y="4300538"/>
          <p14:tracePt t="41865" x="9371013" y="4300538"/>
          <p14:tracePt t="41885" x="9388475" y="4300538"/>
          <p14:tracePt t="41897" x="9396413" y="4300538"/>
          <p14:tracePt t="41904" x="9405938" y="4300538"/>
          <p14:tracePt t="44089" x="9371013" y="4300538"/>
          <p14:tracePt t="44096" x="9328150" y="4300538"/>
          <p14:tracePt t="44105" x="9269413" y="4300538"/>
          <p14:tracePt t="44112" x="9244013" y="4300538"/>
          <p14:tracePt t="44121" x="9201150" y="4300538"/>
          <p14:tracePt t="44128" x="9150350" y="4300538"/>
          <p14:tracePt t="44137" x="9099550" y="4300538"/>
          <p14:tracePt t="44144" x="9082088" y="4300538"/>
          <p14:tracePt t="44153" x="9056688" y="4300538"/>
          <p14:tracePt t="44160" x="9048750" y="4300538"/>
          <p14:tracePt t="44169" x="9013825" y="4300538"/>
          <p14:tracePt t="44176" x="8988425" y="4300538"/>
          <p14:tracePt t="44185" x="8972550" y="4300538"/>
          <p14:tracePt t="44193" x="8937625" y="4300538"/>
          <p14:tracePt t="44200" x="8904288" y="4300538"/>
          <p14:tracePt t="44208" x="8869363" y="4300538"/>
          <p14:tracePt t="44216" x="8861425" y="4300538"/>
          <p14:tracePt t="44225" x="8853488" y="4300538"/>
          <p14:tracePt t="44240" x="8843963" y="4300538"/>
          <p14:tracePt t="44321" x="8828088" y="4300538"/>
          <p14:tracePt t="44337" x="8810625" y="4283075"/>
          <p14:tracePt t="44344" x="8793163" y="4265613"/>
          <p14:tracePt t="44353" x="8793163" y="4257675"/>
          <p14:tracePt t="44360" x="8785225" y="4240213"/>
          <p14:tracePt t="44369" x="8777288" y="4214813"/>
          <p14:tracePt t="44376" x="8759825" y="4181475"/>
          <p14:tracePt t="44385" x="8742363" y="4156075"/>
          <p14:tracePt t="44392" x="8716963" y="4113213"/>
          <p14:tracePt t="44401" x="8709025" y="4087813"/>
          <p14:tracePt t="44408" x="8691563" y="4037013"/>
          <p14:tracePt t="44417" x="8640763" y="3943350"/>
          <p14:tracePt t="44424" x="8564563" y="3790950"/>
          <p14:tracePt t="44433" x="8513763" y="3697288"/>
          <p14:tracePt t="44441" x="8428038" y="3543300"/>
          <p14:tracePt t="44449" x="8359775" y="3408363"/>
          <p14:tracePt t="44457" x="8250238" y="3211513"/>
          <p14:tracePt t="44465" x="8207375" y="3094038"/>
          <p14:tracePt t="44473" x="8147050" y="2965450"/>
          <p14:tracePt t="44481" x="8096250" y="2846388"/>
          <p14:tracePt t="44489" x="8080375" y="2787650"/>
          <p14:tracePt t="44496" x="8045450" y="2719388"/>
          <p14:tracePt t="44505" x="8037513" y="2711450"/>
          <p14:tracePt t="44512" x="8037513" y="2701925"/>
          <p14:tracePt t="44520" x="8037513" y="2686050"/>
          <p14:tracePt t="44537" x="8037513" y="2676525"/>
          <p14:tracePt t="44552" x="8037513" y="2660650"/>
          <p14:tracePt t="44560" x="8029575" y="2651125"/>
          <p14:tracePt t="44569" x="8029575" y="2643188"/>
          <p14:tracePt t="44577" x="7994650" y="2617788"/>
          <p14:tracePt t="44585" x="7986713" y="2608263"/>
          <p14:tracePt t="44592" x="7977188" y="2592388"/>
          <p14:tracePt t="44601" x="7961313" y="2566988"/>
          <p14:tracePt t="44608" x="7943850" y="2524125"/>
          <p14:tracePt t="44617" x="7910513" y="2473325"/>
          <p14:tracePt t="44625" x="7893050" y="2422525"/>
          <p14:tracePt t="44632" x="7885113" y="2397125"/>
          <p14:tracePt t="44641" x="7875588" y="2344738"/>
          <p14:tracePt t="44648" x="7867650" y="2319338"/>
          <p14:tracePt t="44657" x="7859713" y="2293938"/>
          <p14:tracePt t="44665" x="7859713" y="2268538"/>
          <p14:tracePt t="44672" x="7859713" y="2252663"/>
          <p14:tracePt t="44688" x="7859713" y="2235200"/>
          <p14:tracePt t="44696" x="7859713" y="2227263"/>
          <p14:tracePt t="44705" x="7859713" y="2217738"/>
          <p14:tracePt t="44720" x="7859713" y="2200275"/>
          <p14:tracePt t="44969" x="7842250" y="2200275"/>
          <p14:tracePt t="44985" x="7832725" y="2200275"/>
          <p14:tracePt t="44993" x="7832725" y="2217738"/>
          <p14:tracePt t="45000" x="7832725" y="2235200"/>
          <p14:tracePt t="45017" x="7832725" y="2252663"/>
          <p14:tracePt t="45033" x="7824788" y="2268538"/>
          <p14:tracePt t="45041" x="7824788" y="2278063"/>
          <p14:tracePt t="45048" x="7824788" y="2293938"/>
          <p14:tracePt t="45056" x="7824788" y="2319338"/>
          <p14:tracePt t="45064" x="7824788" y="2336800"/>
          <p14:tracePt t="45081" x="7842250" y="2371725"/>
          <p14:tracePt t="45089" x="7850188" y="2379663"/>
          <p14:tracePt t="45096" x="7850188" y="2397125"/>
          <p14:tracePt t="45121" x="7850188" y="2405063"/>
          <p14:tracePt t="45128" x="7850188" y="2413000"/>
          <p14:tracePt t="45145" x="7850188" y="2430463"/>
          <p14:tracePt t="45152" x="7850188" y="2447925"/>
          <p14:tracePt t="45160" x="7850188" y="2463800"/>
          <p14:tracePt t="45168" x="7850188" y="2481263"/>
          <p14:tracePt t="45176" x="7850188" y="2506663"/>
          <p14:tracePt t="45193" x="7850188" y="2516188"/>
          <p14:tracePt t="45201" x="7859713" y="2532063"/>
          <p14:tracePt t="45209" x="7859713" y="2541588"/>
          <p14:tracePt t="45217" x="7859713" y="2566988"/>
          <p14:tracePt t="45225" x="7859713" y="2574925"/>
          <p14:tracePt t="45232" x="7859713" y="2582863"/>
          <p14:tracePt t="45241" x="7859713" y="2592388"/>
          <p14:tracePt t="45248" x="7859713" y="2617788"/>
          <p14:tracePt t="45256" x="7859713" y="2651125"/>
          <p14:tracePt t="45264" x="7859713" y="2676525"/>
          <p14:tracePt t="45272" x="7859713" y="2701925"/>
          <p14:tracePt t="45280" x="7859713" y="2727325"/>
          <p14:tracePt t="45289" x="7859713" y="2762250"/>
          <p14:tracePt t="45297" x="7859713" y="2787650"/>
          <p14:tracePt t="45305" x="7859713" y="2813050"/>
          <p14:tracePt t="45313" x="7859713" y="2838450"/>
          <p14:tracePt t="45329" x="7859713" y="2863850"/>
          <p14:tracePt t="45336" x="7859713" y="2871788"/>
          <p14:tracePt t="45345" x="7859713" y="2889250"/>
          <p14:tracePt t="45353" x="7859713" y="2897188"/>
          <p14:tracePt t="45361" x="7859713" y="2906713"/>
          <p14:tracePt t="45368" x="7859713" y="2940050"/>
          <p14:tracePt t="45376" x="7859713" y="2974975"/>
          <p14:tracePt t="45384" x="7859713" y="2990850"/>
          <p14:tracePt t="45392" x="7859713" y="3033713"/>
          <p14:tracePt t="45400" x="7859713" y="3059113"/>
          <p14:tracePt t="45409" x="7859713" y="3076575"/>
          <p14:tracePt t="45416" x="7842250" y="3144838"/>
          <p14:tracePt t="45425" x="7842250" y="3186113"/>
          <p14:tracePt t="45432" x="7832725" y="3254375"/>
          <p14:tracePt t="45441" x="7824788" y="3305175"/>
          <p14:tracePt t="45448" x="7824788" y="3365500"/>
          <p14:tracePt t="45456" x="7824788" y="3390900"/>
          <p14:tracePt t="45465" x="7824788" y="3416300"/>
          <p14:tracePt t="45473" x="7824788" y="3433763"/>
          <p14:tracePt t="45489" x="7824788" y="3459163"/>
          <p14:tracePt t="45496" x="7824788" y="3467100"/>
          <p14:tracePt t="45504" x="7824788" y="3492500"/>
          <p14:tracePt t="45512" x="7824788" y="3509963"/>
          <p14:tracePt t="45520" x="7824788" y="3517900"/>
          <p14:tracePt t="45528" x="7824788" y="3535363"/>
          <p14:tracePt t="45536" x="7816850" y="3552825"/>
          <p14:tracePt t="45545" x="7816850" y="3560763"/>
          <p14:tracePt t="45553" x="7816850" y="3578225"/>
          <p14:tracePt t="45560" x="7799388" y="3603625"/>
          <p14:tracePt t="45568" x="7791450" y="3603625"/>
          <p14:tracePt t="45576" x="7791450" y="3629025"/>
          <p14:tracePt t="45593" x="7781925" y="3646488"/>
          <p14:tracePt t="45600" x="7781925" y="3671888"/>
          <p14:tracePt t="45608" x="7773988" y="3671888"/>
          <p14:tracePt t="45617" x="7766050" y="3679825"/>
          <p14:tracePt t="45625" x="7766050" y="3697288"/>
          <p14:tracePt t="45641" x="7766050" y="3713163"/>
          <p14:tracePt t="45649" x="7766050" y="3722688"/>
          <p14:tracePt t="45657" x="7766050" y="3730625"/>
          <p14:tracePt t="45664" x="7766050" y="3748088"/>
          <p14:tracePt t="45673" x="7756525" y="3763963"/>
          <p14:tracePt t="45681" x="7756525" y="3781425"/>
          <p14:tracePt t="45688" x="7756525" y="3806825"/>
          <p14:tracePt t="45697" x="7756525" y="3816350"/>
          <p14:tracePt t="45704" x="7756525" y="3841750"/>
          <p14:tracePt t="45712" x="7748588" y="3867150"/>
          <p14:tracePt t="45720" x="7748588" y="3875088"/>
          <p14:tracePt t="45729" x="7748588" y="3892550"/>
          <p14:tracePt t="45736" x="7731125" y="3925888"/>
          <p14:tracePt t="45753" x="7731125" y="3960813"/>
          <p14:tracePt t="45761" x="7731125" y="3968750"/>
          <p14:tracePt t="45768" x="7731125" y="3994150"/>
          <p14:tracePt t="45777" x="7731125" y="4011613"/>
          <p14:tracePt t="45784" x="7731125" y="4027488"/>
          <p14:tracePt t="45792" x="7731125" y="4044950"/>
          <p14:tracePt t="45800" x="7731125" y="4062413"/>
          <p14:tracePt t="45809" x="7731125" y="4079875"/>
          <p14:tracePt t="45816" x="7731125" y="4113213"/>
          <p14:tracePt t="45825" x="7731125" y="4130675"/>
          <p14:tracePt t="45832" x="7731125" y="4138613"/>
          <p14:tracePt t="45840" x="7731125" y="4164013"/>
          <p14:tracePt t="45848" x="7731125" y="4171950"/>
          <p14:tracePt t="45857" x="7731125" y="4181475"/>
          <p14:tracePt t="45864" x="7731125" y="4189413"/>
          <p14:tracePt t="45873" x="7731125" y="4197350"/>
          <p14:tracePt t="45889" x="7731125" y="4214813"/>
          <p14:tracePt t="45905" x="7731125" y="4232275"/>
          <p14:tracePt t="45913" x="7731125" y="4240213"/>
          <p14:tracePt t="45928" x="7731125" y="4249738"/>
          <p14:tracePt t="45936" x="7731125" y="4275138"/>
          <p14:tracePt t="45953" x="7731125" y="4283075"/>
          <p14:tracePt t="45960" x="7731125" y="4308475"/>
          <p14:tracePt t="45968" x="7731125" y="4316413"/>
          <p14:tracePt t="45977" x="7740650" y="4316413"/>
          <p14:tracePt t="45984" x="7740650" y="4333875"/>
          <p14:tracePt t="45993" x="7748588" y="4351338"/>
          <p14:tracePt t="46009" x="7756525" y="4351338"/>
          <p14:tracePt t="46025" x="7756525" y="4368800"/>
          <p14:tracePt t="46041" x="7766050" y="4376738"/>
          <p14:tracePt t="48841" x="7766050" y="4384675"/>
          <p14:tracePt t="48848" x="7723188" y="4384675"/>
          <p14:tracePt t="48865" x="7697788" y="4376738"/>
          <p14:tracePt t="48872" x="7680325" y="4368800"/>
          <p14:tracePt t="48880" x="7662863" y="4368800"/>
          <p14:tracePt t="48888" x="7646988" y="4368800"/>
          <p14:tracePt t="48896" x="7637463" y="4368800"/>
          <p14:tracePt t="48912" x="7629525" y="4368800"/>
          <p14:tracePt t="48920" x="7621588" y="4368800"/>
          <p14:tracePt t="48945" x="7612063" y="4368800"/>
          <p14:tracePt t="48952" x="7586663" y="4368800"/>
          <p14:tracePt t="48960" x="7578725" y="4368800"/>
          <p14:tracePt t="48968" x="7553325" y="4368800"/>
          <p14:tracePt t="48977" x="7518400" y="4368800"/>
          <p14:tracePt t="48984" x="7477125" y="4368800"/>
          <p14:tracePt t="48992" x="7459663" y="4368800"/>
          <p14:tracePt t="49000" x="7426325" y="4368800"/>
          <p14:tracePt t="49009" x="7391400" y="4368800"/>
          <p14:tracePt t="49016" x="7348538" y="4368800"/>
          <p14:tracePt t="49024" x="7340600" y="4368800"/>
          <p14:tracePt t="49032" x="7307263" y="4368800"/>
          <p14:tracePt t="49040" x="7297738" y="4368800"/>
          <p14:tracePt t="49048" x="7272338" y="4368800"/>
          <p14:tracePt t="49056" x="7229475" y="4368800"/>
          <p14:tracePt t="49064" x="7196138" y="4368800"/>
          <p14:tracePt t="49072" x="7188200" y="4368800"/>
          <p14:tracePt t="49080" x="7153275" y="4376738"/>
          <p14:tracePt t="49088" x="7119938" y="4376738"/>
          <p14:tracePt t="49096" x="7077075" y="4384675"/>
          <p14:tracePt t="49105" x="7034213" y="4384675"/>
          <p14:tracePt t="49112" x="6983413" y="4394200"/>
          <p14:tracePt t="49120" x="6942138" y="4394200"/>
          <p14:tracePt t="49128" x="6881813" y="4394200"/>
          <p14:tracePt t="49136" x="6838950" y="4402138"/>
          <p14:tracePt t="49144" x="6788150" y="4419600"/>
          <p14:tracePt t="49152" x="6745288" y="4427538"/>
          <p14:tracePt t="49161" x="6729413" y="4435475"/>
          <p14:tracePt t="49168" x="6711950" y="4435475"/>
          <p14:tracePt t="49176" x="6704013" y="4445000"/>
          <p14:tracePt t="49184" x="6686550" y="4460875"/>
          <p14:tracePt t="49193" x="6678613" y="4470400"/>
          <p14:tracePt t="49200" x="6669088" y="4470400"/>
          <p14:tracePt t="49208" x="6661150" y="4495800"/>
          <p14:tracePt t="49216" x="6635750" y="4503738"/>
          <p14:tracePt t="49224" x="6626225" y="4513263"/>
          <p14:tracePt t="49233" x="6626225" y="4529138"/>
          <p14:tracePt t="49241" x="6626225" y="4564063"/>
          <p14:tracePt t="49249" x="6626225" y="4579938"/>
          <p14:tracePt t="49256" x="6626225" y="4597400"/>
          <p14:tracePt t="49264" x="6610350" y="4622800"/>
          <p14:tracePt t="49272" x="6610350" y="4657725"/>
          <p14:tracePt t="49280" x="6610350" y="4673600"/>
          <p14:tracePt t="49288" x="6610350" y="4691063"/>
          <p14:tracePt t="49297" x="6618288" y="4724400"/>
          <p14:tracePt t="49304" x="6643688" y="4749800"/>
          <p14:tracePt t="49312" x="6653213" y="4767263"/>
          <p14:tracePt t="49320" x="6661150" y="4775200"/>
          <p14:tracePt t="49328" x="6661150" y="4792663"/>
          <p14:tracePt t="49336" x="6678613" y="4810125"/>
          <p14:tracePt t="49344" x="6694488" y="4827588"/>
          <p14:tracePt t="49352" x="6694488" y="4835525"/>
          <p14:tracePt t="49361" x="6719888" y="4860925"/>
          <p14:tracePt t="49368" x="6729413" y="4886325"/>
          <p14:tracePt t="49376" x="6745288" y="4919663"/>
          <p14:tracePt t="49385" x="6762750" y="4937125"/>
          <p14:tracePt t="49392" x="6770688" y="4946650"/>
          <p14:tracePt t="49401" x="6780213" y="4962525"/>
          <p14:tracePt t="49408" x="6788150" y="4972050"/>
          <p14:tracePt t="49416" x="6797675" y="4987925"/>
          <p14:tracePt t="49424" x="6797675" y="4997450"/>
          <p14:tracePt t="49433" x="6813550" y="5013325"/>
          <p14:tracePt t="49440" x="6823075" y="5030788"/>
          <p14:tracePt t="49448" x="6838950" y="5048250"/>
          <p14:tracePt t="49456" x="6848475" y="5064125"/>
          <p14:tracePt t="49464" x="6856413" y="5064125"/>
          <p14:tracePt t="49472" x="6873875" y="5081588"/>
          <p14:tracePt t="49480" x="6881813" y="5091113"/>
          <p14:tracePt t="49488" x="6915150" y="5116513"/>
          <p14:tracePt t="49497" x="6932613" y="5124450"/>
          <p14:tracePt t="49504" x="6967538" y="5149850"/>
          <p14:tracePt t="49513" x="6983413" y="5167313"/>
          <p14:tracePt t="49520" x="7018338" y="5183188"/>
          <p14:tracePt t="49529" x="7077075" y="5208588"/>
          <p14:tracePt t="49537" x="7102475" y="5226050"/>
          <p14:tracePt t="49544" x="7127875" y="5235575"/>
          <p14:tracePt t="49553" x="7170738" y="5251450"/>
          <p14:tracePt t="49560" x="7221538" y="5268913"/>
          <p14:tracePt t="49568" x="7281863" y="5294313"/>
          <p14:tracePt t="49576" x="7323138" y="5302250"/>
          <p14:tracePt t="49585" x="7358063" y="5311775"/>
          <p14:tracePt t="49592" x="7383463" y="5319713"/>
          <p14:tracePt t="49600" x="7442200" y="5337175"/>
          <p14:tracePt t="49608" x="7485063" y="5345113"/>
          <p14:tracePt t="49616" x="7527925" y="5345113"/>
          <p14:tracePt t="49624" x="7578725" y="5362575"/>
          <p14:tracePt t="49633" x="7612063" y="5362575"/>
          <p14:tracePt t="49640" x="7637463" y="5370513"/>
          <p14:tracePt t="49648" x="7654925" y="5370513"/>
          <p14:tracePt t="49656" x="7697788" y="5387975"/>
          <p14:tracePt t="49665" x="7715250" y="5387975"/>
          <p14:tracePt t="49672" x="7748588" y="5405438"/>
          <p14:tracePt t="49681" x="7766050" y="5413375"/>
          <p14:tracePt t="49688" x="7791450" y="5413375"/>
          <p14:tracePt t="49696" x="7842250" y="5421313"/>
          <p14:tracePt t="49705" x="7926388" y="5438775"/>
          <p14:tracePt t="49712" x="8004175" y="5456238"/>
          <p14:tracePt t="49720" x="8070850" y="5456238"/>
          <p14:tracePt t="49729" x="8156575" y="5464175"/>
          <p14:tracePt t="49736" x="8240713" y="5464175"/>
          <p14:tracePt t="49744" x="8283575" y="5464175"/>
          <p14:tracePt t="49752" x="8326438" y="5464175"/>
          <p14:tracePt t="49760" x="8359775" y="5464175"/>
          <p14:tracePt t="49769" x="8377238" y="5464175"/>
          <p14:tracePt t="49777" x="8385175" y="5464175"/>
          <p14:tracePt t="49785" x="8394700" y="5464175"/>
          <p14:tracePt t="49793" x="8402638" y="5464175"/>
          <p14:tracePt t="49809" x="8410575" y="5464175"/>
          <p14:tracePt t="49817" x="8428038" y="5464175"/>
          <p14:tracePt t="49824" x="8435975" y="5464175"/>
          <p14:tracePt t="49833" x="8488363" y="5446713"/>
          <p14:tracePt t="49840" x="8496300" y="5446713"/>
          <p14:tracePt t="49848" x="8539163" y="5430838"/>
          <p14:tracePt t="49856" x="8605838" y="5395913"/>
          <p14:tracePt t="49865" x="8640763" y="5380038"/>
          <p14:tracePt t="49873" x="8691563" y="5362575"/>
          <p14:tracePt t="49881" x="8716963" y="5353050"/>
          <p14:tracePt t="49888" x="8759825" y="5327650"/>
          <p14:tracePt t="49896" x="8802688" y="5311775"/>
          <p14:tracePt t="49913" x="8810625" y="5311775"/>
          <p14:tracePt t="49921" x="8836025" y="5302250"/>
          <p14:tracePt t="49928" x="8843963" y="5294313"/>
          <p14:tracePt t="49936" x="8853488" y="5286375"/>
          <p14:tracePt t="49944" x="8861425" y="5276850"/>
          <p14:tracePt t="49953" x="8878888" y="5260975"/>
          <p14:tracePt t="49960" x="8904288" y="5243513"/>
          <p14:tracePt t="49969" x="8921750" y="5218113"/>
          <p14:tracePt t="49976" x="8947150" y="5200650"/>
          <p14:tracePt t="49984" x="8972550" y="5149850"/>
          <p14:tracePt t="49993" x="9013825" y="5073650"/>
          <p14:tracePt t="50001" x="9023350" y="5056188"/>
          <p14:tracePt t="50008" x="9039225" y="5022850"/>
          <p14:tracePt t="50017" x="9048750" y="4987925"/>
          <p14:tracePt t="50024" x="9056688" y="4972050"/>
          <p14:tracePt t="50033" x="9064625" y="4929188"/>
          <p14:tracePt t="50040" x="9064625" y="4894263"/>
          <p14:tracePt t="50057" x="9064625" y="4868863"/>
          <p14:tracePt t="50064" x="9064625" y="4860925"/>
          <p14:tracePt t="50073" x="9064625" y="4835525"/>
          <p14:tracePt t="50080" x="9064625" y="4818063"/>
          <p14:tracePt t="50088" x="9039225" y="4802188"/>
          <p14:tracePt t="50096" x="9039225" y="4792663"/>
          <p14:tracePt t="50105" x="9013825" y="4775200"/>
          <p14:tracePt t="50112" x="8997950" y="4759325"/>
          <p14:tracePt t="50121" x="8980488" y="4749800"/>
          <p14:tracePt t="50129" x="8972550" y="4741863"/>
          <p14:tracePt t="50137" x="8947150" y="4716463"/>
          <p14:tracePt t="50145" x="8921750" y="4699000"/>
          <p14:tracePt t="50153" x="8886825" y="4673600"/>
          <p14:tracePt t="50160" x="8853488" y="4657725"/>
          <p14:tracePt t="50169" x="8802688" y="4630738"/>
          <p14:tracePt t="50177" x="8767763" y="4614863"/>
          <p14:tracePt t="50185" x="8750300" y="4597400"/>
          <p14:tracePt t="50193" x="8709025" y="4589463"/>
          <p14:tracePt t="50201" x="8674100" y="4579938"/>
          <p14:tracePt t="50209" x="8666163" y="4572000"/>
          <p14:tracePt t="50217" x="8632825" y="4554538"/>
          <p14:tracePt t="50225" x="8597900" y="4546600"/>
          <p14:tracePt t="50233" x="8580438" y="4546600"/>
          <p14:tracePt t="50241" x="8555038" y="4538663"/>
          <p14:tracePt t="50249" x="8521700" y="4538663"/>
          <p14:tracePt t="50257" x="8478838" y="4529138"/>
          <p14:tracePt t="50265" x="8428038" y="4513263"/>
          <p14:tracePt t="50273" x="8394700" y="4503738"/>
          <p14:tracePt t="50280" x="8351838" y="4495800"/>
          <p14:tracePt t="50289" x="8301038" y="4486275"/>
          <p14:tracePt t="50296" x="8258175" y="4460875"/>
          <p14:tracePt t="50304" x="8199438" y="4452938"/>
          <p14:tracePt t="50312" x="8147050" y="4452938"/>
          <p14:tracePt t="50320" x="8088313" y="4445000"/>
          <p14:tracePt t="50329" x="8029575" y="4435475"/>
          <p14:tracePt t="50336" x="8004175" y="4435475"/>
          <p14:tracePt t="50344" x="7961313" y="4435475"/>
          <p14:tracePt t="50352" x="7926388" y="4435475"/>
          <p14:tracePt t="50360" x="7875588" y="4435475"/>
          <p14:tracePt t="50368" x="7842250" y="4435475"/>
          <p14:tracePt t="50376" x="7807325" y="4435475"/>
          <p14:tracePt t="50384" x="7781925" y="4435475"/>
          <p14:tracePt t="50392" x="7756525" y="4435475"/>
          <p14:tracePt t="50401" x="7715250" y="4435475"/>
          <p14:tracePt t="50408" x="7680325" y="4435475"/>
          <p14:tracePt t="50417" x="7629525" y="4435475"/>
          <p14:tracePt t="50424" x="7586663" y="4435475"/>
          <p14:tracePt t="50432" x="7553325" y="4435475"/>
          <p14:tracePt t="50441" x="7535863" y="4435475"/>
          <p14:tracePt t="50448" x="7502525" y="4445000"/>
          <p14:tracePt t="50456" x="7477125" y="4460875"/>
          <p14:tracePt t="50464" x="7459663" y="4460875"/>
          <p14:tracePt t="50473" x="7408863" y="4478338"/>
          <p14:tracePt t="50480" x="7400925" y="4495800"/>
          <p14:tracePt t="50489" x="7366000" y="4513263"/>
          <p14:tracePt t="50496" x="7340600" y="4521200"/>
          <p14:tracePt t="50504" x="7315200" y="4538663"/>
          <p14:tracePt t="50512" x="7297738" y="4554538"/>
          <p14:tracePt t="50520" x="7272338" y="4579938"/>
          <p14:tracePt t="50528" x="7256463" y="4605338"/>
          <p14:tracePt t="50536" x="7256463" y="4622800"/>
          <p14:tracePt t="50544" x="7246938" y="4630738"/>
          <p14:tracePt t="50553" x="7246938" y="4648200"/>
          <p14:tracePt t="50560" x="7246938" y="4683125"/>
          <p14:tracePt t="50576" x="7246938" y="4699000"/>
          <p14:tracePt t="50585" x="7246938" y="4724400"/>
          <p14:tracePt t="50593" x="7246938" y="4749800"/>
          <p14:tracePt t="50601" x="7246938" y="4767263"/>
          <p14:tracePt t="50608" x="7246938" y="4802188"/>
          <p14:tracePt t="50616" x="7246938" y="4827588"/>
          <p14:tracePt t="50625" x="7264400" y="4868863"/>
          <p14:tracePt t="50632" x="7272338" y="4886325"/>
          <p14:tracePt t="50641" x="7272338" y="4919663"/>
          <p14:tracePt t="50648" x="7289800" y="4946650"/>
          <p14:tracePt t="50656" x="7289800" y="4979988"/>
          <p14:tracePt t="50664" x="7307263" y="4987925"/>
          <p14:tracePt t="50672" x="7340600" y="5022850"/>
          <p14:tracePt t="50680" x="7358063" y="5030788"/>
          <p14:tracePt t="50689" x="7373938" y="5064125"/>
          <p14:tracePt t="50696" x="7391400" y="5064125"/>
          <p14:tracePt t="50704" x="7408863" y="5081588"/>
          <p14:tracePt t="50712" x="7416800" y="5099050"/>
          <p14:tracePt t="50720" x="7434263" y="5106988"/>
          <p14:tracePt t="50728" x="7467600" y="5124450"/>
          <p14:tracePt t="50736" x="7485063" y="5141913"/>
          <p14:tracePt t="50744" x="7510463" y="5149850"/>
          <p14:tracePt t="50753" x="7527925" y="5157788"/>
          <p14:tracePt t="50760" x="7553325" y="5167313"/>
          <p14:tracePt t="50768" x="7596188" y="5175250"/>
          <p14:tracePt t="50776" x="7672388" y="5208588"/>
          <p14:tracePt t="50784" x="7731125" y="5218113"/>
          <p14:tracePt t="50792" x="7791450" y="5235575"/>
          <p14:tracePt t="50801" x="7875588" y="5243513"/>
          <p14:tracePt t="50808" x="7969250" y="5260975"/>
          <p14:tracePt t="50817" x="8054975" y="5276850"/>
          <p14:tracePt t="50825" x="8131175" y="5286375"/>
          <p14:tracePt t="50832" x="8199438" y="5286375"/>
          <p14:tracePt t="50841" x="8258175" y="5286375"/>
          <p14:tracePt t="50848" x="8318500" y="5286375"/>
          <p14:tracePt t="50856" x="8359775" y="5286375"/>
          <p14:tracePt t="50864" x="8402638" y="5286375"/>
          <p14:tracePt t="50872" x="8488363" y="5286375"/>
          <p14:tracePt t="50887" x="8547100" y="5286375"/>
          <p14:tracePt t="50888" x="8589963" y="5286375"/>
          <p14:tracePt t="50896" x="8658225" y="5286375"/>
          <p14:tracePt t="50904" x="8699500" y="5286375"/>
          <p14:tracePt t="50912" x="8777288" y="5286375"/>
          <p14:tracePt t="50921" x="8843963" y="5286375"/>
          <p14:tracePt t="50928" x="8904288" y="5268913"/>
          <p14:tracePt t="50937" x="8980488" y="5268913"/>
          <p14:tracePt t="50945" x="9005888" y="5268913"/>
          <p14:tracePt t="50952" x="9031288" y="5268913"/>
          <p14:tracePt t="50961" x="9064625" y="5268913"/>
          <p14:tracePt t="50968" x="9082088" y="5268913"/>
          <p14:tracePt t="50984" x="9091613" y="5268913"/>
          <p14:tracePt t="50992" x="9099550" y="5260975"/>
          <p14:tracePt t="51000" x="9117013" y="5260975"/>
          <p14:tracePt t="51008" x="9132888" y="5251450"/>
          <p14:tracePt t="51016" x="9167813" y="5235575"/>
          <p14:tracePt t="51024" x="9193213" y="5226050"/>
          <p14:tracePt t="51032" x="9209088" y="5218113"/>
          <p14:tracePt t="51041" x="9226550" y="5208588"/>
          <p14:tracePt t="51048" x="9261475" y="5192713"/>
          <p14:tracePt t="51056" x="9286875" y="5175250"/>
          <p14:tracePt t="51064" x="9302750" y="5175250"/>
          <p14:tracePt t="51072" x="9320213" y="5157788"/>
          <p14:tracePt t="51080" x="9337675" y="5141913"/>
          <p14:tracePt t="51089" x="9345613" y="5124450"/>
          <p14:tracePt t="51096" x="9363075" y="5116513"/>
          <p14:tracePt t="51104" x="9371013" y="5106988"/>
          <p14:tracePt t="51112" x="9380538" y="5091113"/>
          <p14:tracePt t="51120" x="9380538" y="5081588"/>
          <p14:tracePt t="51129" x="9388475" y="5073650"/>
          <p14:tracePt t="51136" x="9388475" y="5056188"/>
          <p14:tracePt t="51144" x="9405938" y="5038725"/>
          <p14:tracePt t="51152" x="9405938" y="5022850"/>
          <p14:tracePt t="51160" x="9405938" y="5013325"/>
          <p14:tracePt t="51168" x="9405938" y="5005388"/>
          <p14:tracePt t="51177" x="9405938" y="4979988"/>
          <p14:tracePt t="53209" x="9405938" y="4972050"/>
          <p14:tracePt t="54145" x="9388475" y="4972050"/>
          <p14:tracePt t="54521" x="9363075" y="4972050"/>
          <p14:tracePt t="54528" x="9353550" y="4972050"/>
          <p14:tracePt t="54536" x="9345613" y="4972050"/>
          <p14:tracePt t="54544" x="9337675" y="4972050"/>
          <p14:tracePt t="54561" x="9320213" y="4972050"/>
          <p14:tracePt t="54568" x="9302750" y="4972050"/>
          <p14:tracePt t="54584" x="9286875" y="4972050"/>
          <p14:tracePt t="54592" x="9261475" y="4972050"/>
          <p14:tracePt t="54600" x="9244013" y="4972050"/>
          <p14:tracePt t="54609" x="9209088" y="4979988"/>
          <p14:tracePt t="54616" x="9183688" y="4987925"/>
          <p14:tracePt t="54624" x="9142413" y="4987925"/>
          <p14:tracePt t="54632" x="9107488" y="4987925"/>
          <p14:tracePt t="54640" x="9064625" y="4987925"/>
          <p14:tracePt t="54649" x="9039225" y="4987925"/>
          <p14:tracePt t="54657" x="8997950" y="4987925"/>
          <p14:tracePt t="54665" x="8963025" y="4987925"/>
          <p14:tracePt t="54672" x="8912225" y="4987925"/>
          <p14:tracePt t="54680" x="8894763" y="4987925"/>
          <p14:tracePt t="54688" x="8861425" y="4987925"/>
          <p14:tracePt t="54696" x="8836025" y="4987925"/>
          <p14:tracePt t="54704" x="8802688" y="4987925"/>
          <p14:tracePt t="54712" x="8742363" y="4979988"/>
          <p14:tracePt t="54720" x="8674100" y="4972050"/>
          <p14:tracePt t="54729" x="8580438" y="4946650"/>
          <p14:tracePt t="54736" x="8513763" y="4929188"/>
          <p14:tracePt t="54744" x="8420100" y="4903788"/>
          <p14:tracePt t="54752" x="8343900" y="4868863"/>
          <p14:tracePt t="54760" x="8266113" y="4852988"/>
          <p14:tracePt t="54768" x="8224838" y="4843463"/>
          <p14:tracePt t="54776" x="8147050" y="4810125"/>
          <p14:tracePt t="54784" x="8088313" y="4802188"/>
          <p14:tracePt t="54792" x="8020050" y="4784725"/>
          <p14:tracePt t="54800" x="7969250" y="4759325"/>
          <p14:tracePt t="54809" x="7910513" y="4749800"/>
          <p14:tracePt t="54816" x="7875588" y="4741863"/>
          <p14:tracePt t="54824" x="7842250" y="4733925"/>
          <p14:tracePt t="54832" x="7832725" y="4724400"/>
          <p14:tracePt t="55193" x="7824788" y="4716463"/>
          <p14:tracePt t="55200" x="7824788" y="4699000"/>
          <p14:tracePt t="55208" x="7824788" y="4683125"/>
          <p14:tracePt t="55224" x="7824788" y="4665663"/>
          <p14:tracePt t="55233" x="7824788" y="4648200"/>
          <p14:tracePt t="55240" x="7824788" y="4630738"/>
          <p14:tracePt t="55248" x="7824788" y="4589463"/>
          <p14:tracePt t="55256" x="7824788" y="4564063"/>
          <p14:tracePt t="55264" x="7807325" y="4513263"/>
          <p14:tracePt t="55272" x="7807325" y="4478338"/>
          <p14:tracePt t="55280" x="7791450" y="4435475"/>
          <p14:tracePt t="55288" x="7766050" y="4359275"/>
          <p14:tracePt t="55296" x="7756525" y="4283075"/>
          <p14:tracePt t="55304" x="7723188" y="4224338"/>
          <p14:tracePt t="55313" x="7715250" y="4121150"/>
          <p14:tracePt t="55320" x="7680325" y="4037013"/>
          <p14:tracePt t="55328" x="7672388" y="3960813"/>
          <p14:tracePt t="55336" x="7654925" y="3900488"/>
          <p14:tracePt t="55344" x="7654925" y="3824288"/>
          <p14:tracePt t="55352" x="7646988" y="3756025"/>
          <p14:tracePt t="55360" x="7629525" y="3705225"/>
          <p14:tracePt t="55368" x="7612063" y="3646488"/>
          <p14:tracePt t="55376" x="7612063" y="3560763"/>
          <p14:tracePt t="55384" x="7612063" y="3492500"/>
          <p14:tracePt t="55392" x="7612063" y="3373438"/>
          <p14:tracePt t="55400" x="7612063" y="3305175"/>
          <p14:tracePt t="55408" x="7612063" y="3246438"/>
          <p14:tracePt t="55416" x="7612063" y="3178175"/>
          <p14:tracePt t="55424" x="7612063" y="3101975"/>
          <p14:tracePt t="55432" x="7612063" y="3033713"/>
          <p14:tracePt t="55440" x="7612063" y="2957513"/>
          <p14:tracePt t="55448" x="7612063" y="2889250"/>
          <p14:tracePt t="55456" x="7612063" y="2846388"/>
          <p14:tracePt t="55464" x="7612063" y="2787650"/>
          <p14:tracePt t="55472" x="7612063" y="2752725"/>
          <p14:tracePt t="55481" x="7612063" y="2736850"/>
          <p14:tracePt t="55488" x="7612063" y="2711450"/>
          <p14:tracePt t="55496" x="7621588" y="2668588"/>
          <p14:tracePt t="55504" x="7637463" y="2617788"/>
          <p14:tracePt t="55513" x="7662863" y="2592388"/>
          <p14:tracePt t="55520" x="7672388" y="2574925"/>
          <p14:tracePt t="55528" x="7688263" y="2549525"/>
          <p14:tracePt t="55536" x="7697788" y="2532063"/>
          <p14:tracePt t="55544" x="7731125" y="2506663"/>
          <p14:tracePt t="55552" x="7773988" y="2481263"/>
          <p14:tracePt t="55560" x="7807325" y="2447925"/>
          <p14:tracePt t="55568" x="7832725" y="2422525"/>
          <p14:tracePt t="55576" x="7850188" y="2413000"/>
          <p14:tracePt t="55584" x="7867650" y="2362200"/>
          <p14:tracePt t="55592" x="7885113" y="2354263"/>
          <p14:tracePt t="55600" x="7885113" y="2344738"/>
          <p14:tracePt t="55608" x="7893050" y="2328863"/>
          <p14:tracePt t="55616" x="7900988" y="2328863"/>
          <p14:tracePt t="55624" x="7910513" y="2319338"/>
          <p14:tracePt t="55632" x="7910513" y="2311400"/>
          <p14:tracePt t="55640" x="7910513" y="2303463"/>
          <p14:tracePt t="55648" x="7918450" y="2303463"/>
          <p14:tracePt t="55665" x="7926388" y="2278063"/>
          <p14:tracePt t="55672" x="7951788" y="2252663"/>
          <p14:tracePt t="55680" x="7969250" y="2243138"/>
          <p14:tracePt t="55688" x="7986713" y="2217738"/>
          <p14:tracePt t="55696" x="7994650" y="2209800"/>
          <p14:tracePt t="55704" x="8004175" y="2200275"/>
          <p14:tracePt t="55712" x="8029575" y="2174875"/>
          <p14:tracePt t="55720" x="8029575" y="2159000"/>
          <p14:tracePt t="55728" x="8029575" y="2149475"/>
          <p14:tracePt t="55736" x="8037513" y="2149475"/>
          <p14:tracePt t="55768" x="8045450" y="2141538"/>
          <p14:tracePt t="55936" x="8054975" y="2141538"/>
          <p14:tracePt t="55945" x="8020050" y="2184400"/>
          <p14:tracePt t="55960" x="8020050" y="2200275"/>
          <p14:tracePt t="55968" x="8004175" y="2227263"/>
          <p14:tracePt t="55976" x="8004175" y="2235200"/>
          <p14:tracePt t="55984" x="7994650" y="2268538"/>
          <p14:tracePt t="55992" x="7977188" y="2286000"/>
          <p14:tracePt t="56000" x="7969250" y="2319338"/>
          <p14:tracePt t="56008" x="7969250" y="2344738"/>
          <p14:tracePt t="56017" x="7961313" y="2379663"/>
          <p14:tracePt t="56024" x="7951788" y="2430463"/>
          <p14:tracePt t="56032" x="7951788" y="2473325"/>
          <p14:tracePt t="56040" x="7926388" y="2524125"/>
          <p14:tracePt t="56048" x="7926388" y="2566988"/>
          <p14:tracePt t="56056" x="7910513" y="2625725"/>
          <p14:tracePt t="56064" x="7900988" y="2686050"/>
          <p14:tracePt t="56073" x="7885113" y="2744788"/>
          <p14:tracePt t="56080" x="7875588" y="2787650"/>
          <p14:tracePt t="56088" x="7867650" y="2863850"/>
          <p14:tracePt t="56096" x="7842250" y="2889250"/>
          <p14:tracePt t="56104" x="7832725" y="2932113"/>
          <p14:tracePt t="56112" x="7832725" y="2965450"/>
          <p14:tracePt t="56121" x="7816850" y="3008313"/>
          <p14:tracePt t="56128" x="7816850" y="3051175"/>
          <p14:tracePt t="56136" x="7816850" y="3084513"/>
          <p14:tracePt t="56144" x="7816850" y="3119438"/>
          <p14:tracePt t="56152" x="7816850" y="3170238"/>
          <p14:tracePt t="56160" x="7807325" y="3246438"/>
          <p14:tracePt t="56168" x="7807325" y="3289300"/>
          <p14:tracePt t="56176" x="7807325" y="3330575"/>
          <p14:tracePt t="56185" x="7807325" y="3398838"/>
          <p14:tracePt t="56192" x="7807325" y="3459163"/>
          <p14:tracePt t="56201" x="7807325" y="3502025"/>
          <p14:tracePt t="56208" x="7807325" y="3552825"/>
          <p14:tracePt t="56217" x="7807325" y="3594100"/>
          <p14:tracePt t="56225" x="7807325" y="3646488"/>
          <p14:tracePt t="56232" x="7807325" y="3705225"/>
          <p14:tracePt t="56240" x="7807325" y="3748088"/>
          <p14:tracePt t="56248" x="7807325" y="3798888"/>
          <p14:tracePt t="56256" x="7807325" y="3849688"/>
          <p14:tracePt t="56264" x="7807325" y="3883025"/>
          <p14:tracePt t="56272" x="7807325" y="3925888"/>
          <p14:tracePt t="56280" x="7807325" y="3951288"/>
          <p14:tracePt t="56288" x="7807325" y="3986213"/>
          <p14:tracePt t="56296" x="7807325" y="4019550"/>
          <p14:tracePt t="56305" x="7807325" y="4044950"/>
          <p14:tracePt t="56312" x="7807325" y="4079875"/>
          <p14:tracePt t="56320" x="7807325" y="4113213"/>
          <p14:tracePt t="56328" x="7807325" y="4156075"/>
          <p14:tracePt t="56336" x="7791450" y="4189413"/>
          <p14:tracePt t="56344" x="7791450" y="4249738"/>
          <p14:tracePt t="56352" x="7791450" y="4291013"/>
          <p14:tracePt t="56360" x="7791450" y="4333875"/>
          <p14:tracePt t="56369" x="7791450" y="4341813"/>
          <p14:tracePt t="56376" x="7791450" y="4384675"/>
          <p14:tracePt t="56385" x="7791450" y="4410075"/>
          <p14:tracePt t="56392" x="7791450" y="4445000"/>
          <p14:tracePt t="56400" x="7791450" y="4452938"/>
          <p14:tracePt t="56408" x="7791450" y="4478338"/>
          <p14:tracePt t="56416" x="7791450" y="4486275"/>
          <p14:tracePt t="56425" x="7791450" y="4513263"/>
          <p14:tracePt t="56432" x="7791450" y="4521200"/>
          <p14:tracePt t="56441" x="7791450" y="4546600"/>
          <p14:tracePt t="56448" x="7791450" y="4572000"/>
          <p14:tracePt t="56456" x="7791450" y="4589463"/>
          <p14:tracePt t="56464" x="7791450" y="4597400"/>
          <p14:tracePt t="56472" x="7791450" y="4622800"/>
          <p14:tracePt t="56496" x="7791450" y="4630738"/>
          <p14:tracePt t="56504" x="7791450" y="4640263"/>
          <p14:tracePt t="56512" x="7791450" y="4648200"/>
          <p14:tracePt t="56529" x="7781925" y="4657725"/>
          <p14:tracePt t="56544" x="7781925" y="4665663"/>
          <p14:tracePt t="56553" x="7781925" y="4683125"/>
          <p14:tracePt t="56560" x="7781925" y="4691063"/>
          <p14:tracePt t="56584" x="7781925" y="4699000"/>
          <p14:tracePt t="56792" x="7781925" y="4683125"/>
          <p14:tracePt t="56800" x="7781925" y="4648200"/>
          <p14:tracePt t="56808" x="7781925" y="4614863"/>
          <p14:tracePt t="56816" x="7791450" y="4589463"/>
          <p14:tracePt t="56824" x="7791450" y="4538663"/>
          <p14:tracePt t="56832" x="7799388" y="4495800"/>
          <p14:tracePt t="56840" x="7799388" y="4452938"/>
          <p14:tracePt t="56848" x="7799388" y="4427538"/>
          <p14:tracePt t="56856" x="7799388" y="4394200"/>
          <p14:tracePt t="56864" x="7816850" y="4351338"/>
          <p14:tracePt t="56872" x="7816850" y="4308475"/>
          <p14:tracePt t="56880" x="7832725" y="4232275"/>
          <p14:tracePt t="56888" x="7842250" y="4206875"/>
          <p14:tracePt t="56896" x="7842250" y="4130675"/>
          <p14:tracePt t="56904" x="7842250" y="4070350"/>
          <p14:tracePt t="56913" x="7850188" y="4002088"/>
          <p14:tracePt t="56921" x="7850188" y="3917950"/>
          <p14:tracePt t="56928" x="7885113" y="3841750"/>
          <p14:tracePt t="56936" x="7885113" y="3756025"/>
          <p14:tracePt t="56944" x="7885113" y="3697288"/>
          <p14:tracePt t="56952" x="7885113" y="3636963"/>
          <p14:tracePt t="56960" x="7885113" y="3594100"/>
          <p14:tracePt t="56968" x="7885113" y="3560763"/>
          <p14:tracePt t="56976" x="7885113" y="3517900"/>
          <p14:tracePt t="56984" x="7885113" y="3475038"/>
          <p14:tracePt t="56992" x="7893050" y="3441700"/>
          <p14:tracePt t="57000" x="7900988" y="3382963"/>
          <p14:tracePt t="57008" x="7910513" y="3322638"/>
          <p14:tracePt t="57016" x="7910513" y="3254375"/>
          <p14:tracePt t="57024" x="7910513" y="3211513"/>
          <p14:tracePt t="57032" x="7910513" y="3135313"/>
          <p14:tracePt t="57040" x="7910513" y="3094038"/>
          <p14:tracePt t="57048" x="7910513" y="3051175"/>
          <p14:tracePt t="57056" x="7910513" y="3008313"/>
          <p14:tracePt t="57064" x="7910513" y="2965450"/>
          <p14:tracePt t="57072" x="7910513" y="2940050"/>
          <p14:tracePt t="57080" x="7910513" y="2914650"/>
          <p14:tracePt t="57089" x="7910513" y="2889250"/>
          <p14:tracePt t="57096" x="7910513" y="2855913"/>
          <p14:tracePt t="57104" x="7926388" y="2820988"/>
          <p14:tracePt t="57113" x="7935913" y="2795588"/>
          <p14:tracePt t="57120" x="7943850" y="2762250"/>
          <p14:tracePt t="57128" x="7943850" y="2736850"/>
          <p14:tracePt t="57136" x="7951788" y="2686050"/>
          <p14:tracePt t="57144" x="7951788" y="2633663"/>
          <p14:tracePt t="57152" x="7951788" y="2592388"/>
          <p14:tracePt t="57160" x="7969250" y="2566988"/>
          <p14:tracePt t="57168" x="7969250" y="2524125"/>
          <p14:tracePt t="57176" x="7969250" y="2506663"/>
          <p14:tracePt t="57184" x="7969250" y="2481263"/>
          <p14:tracePt t="57192" x="7977188" y="2463800"/>
          <p14:tracePt t="57200" x="7977188" y="2447925"/>
          <p14:tracePt t="57208" x="7977188" y="2438400"/>
          <p14:tracePt t="57216" x="7986713" y="2438400"/>
          <p14:tracePt t="57224" x="7986713" y="2430463"/>
          <p14:tracePt t="57232" x="7986713" y="2413000"/>
          <p14:tracePt t="57248" x="7994650" y="2397125"/>
          <p14:tracePt t="57256" x="8004175" y="2387600"/>
          <p14:tracePt t="57264" x="8012113" y="2379663"/>
          <p14:tracePt t="57273" x="8012113" y="2371725"/>
          <p14:tracePt t="57280" x="8020050" y="2354263"/>
          <p14:tracePt t="57289" x="8029575" y="2344738"/>
          <p14:tracePt t="57296" x="8037513" y="2336800"/>
          <p14:tracePt t="57328" x="8037513" y="2328863"/>
          <p14:tracePt t="57336" x="8037513" y="2319338"/>
          <p14:tracePt t="57344" x="8045450" y="2311400"/>
          <p14:tracePt t="57360" x="8054975" y="2311400"/>
          <p14:tracePt t="57384" x="8062913" y="2293938"/>
          <p14:tracePt t="58457" x="8062913" y="2328863"/>
          <p14:tracePt t="58465" x="8062913" y="2430463"/>
          <p14:tracePt t="58472" x="8062913" y="2516188"/>
          <p14:tracePt t="58481" x="8045450" y="2600325"/>
          <p14:tracePt t="58488" x="8045450" y="2719388"/>
          <p14:tracePt t="58497" x="8045450" y="2813050"/>
          <p14:tracePt t="58504" x="8045450" y="2871788"/>
          <p14:tracePt t="58512" x="8045450" y="2974975"/>
          <p14:tracePt t="58520" x="8045450" y="3033713"/>
          <p14:tracePt t="58528" x="8020050" y="3101975"/>
          <p14:tracePt t="58536" x="8012113" y="3160713"/>
          <p14:tracePt t="58544" x="8004175" y="3238500"/>
          <p14:tracePt t="58552" x="8004175" y="3279775"/>
          <p14:tracePt t="58560" x="7994650" y="3322638"/>
          <p14:tracePt t="58568" x="7969250" y="3390900"/>
          <p14:tracePt t="58576" x="7969250" y="3416300"/>
          <p14:tracePt t="58584" x="7969250" y="3459163"/>
          <p14:tracePt t="58592" x="7969250" y="3517900"/>
          <p14:tracePt t="58600" x="7969250" y="3552825"/>
          <p14:tracePt t="58608" x="7969250" y="3603625"/>
          <p14:tracePt t="58616" x="7969250" y="3687763"/>
          <p14:tracePt t="58624" x="7969250" y="3748088"/>
          <p14:tracePt t="58632" x="7969250" y="3832225"/>
          <p14:tracePt t="58640" x="7986713" y="3908425"/>
          <p14:tracePt t="58648" x="8020050" y="4011613"/>
          <p14:tracePt t="58656" x="8020050" y="4138613"/>
          <p14:tracePt t="58664" x="8037513" y="4224338"/>
          <p14:tracePt t="58672" x="8070850" y="4341813"/>
          <p14:tracePt t="58681" x="8070850" y="4384675"/>
          <p14:tracePt t="58688" x="8080375" y="4427538"/>
          <p14:tracePt t="58696" x="8080375" y="4486275"/>
          <p14:tracePt t="58704" x="8080375" y="4521200"/>
          <p14:tracePt t="58712" x="8080375" y="4564063"/>
          <p14:tracePt t="58720" x="8080375" y="4597400"/>
          <p14:tracePt t="58728" x="8080375" y="4640263"/>
          <p14:tracePt t="58736" x="8080375" y="4683125"/>
          <p14:tracePt t="58744" x="8080375" y="4691063"/>
          <p14:tracePt t="58752" x="8080375" y="4733925"/>
          <p14:tracePt t="58760" x="8080375" y="4784725"/>
          <p14:tracePt t="58768" x="8080375" y="4810125"/>
          <p14:tracePt t="58776" x="8080375" y="4852988"/>
          <p14:tracePt t="58784" x="8080375" y="4894263"/>
          <p14:tracePt t="58792" x="8080375" y="4954588"/>
          <p14:tracePt t="58800" x="8080375" y="4997450"/>
          <p14:tracePt t="58808" x="8096250" y="5048250"/>
          <p14:tracePt t="58816" x="8096250" y="5081588"/>
          <p14:tracePt t="58824" x="8096250" y="5091113"/>
          <p14:tracePt t="58832" x="8096250" y="5116513"/>
          <p14:tracePt t="58840" x="8096250" y="5124450"/>
          <p14:tracePt t="58848" x="8096250" y="5132388"/>
          <p14:tracePt t="58856" x="8096250" y="5141913"/>
          <p14:tracePt t="58864" x="8096250" y="5149850"/>
          <p14:tracePt t="58897" x="8096250" y="5157788"/>
          <p14:tracePt t="60289" x="8105775" y="5167313"/>
          <p14:tracePt t="60312" x="8113713" y="5167313"/>
          <p14:tracePt t="60456" x="8121650" y="5167313"/>
          <p14:tracePt t="60496" x="8121650" y="5175250"/>
          <p14:tracePt t="60512" x="8121650" y="5183188"/>
          <p14:tracePt t="60712" x="8121650" y="5192713"/>
          <p14:tracePt t="60720" x="8121650" y="5200650"/>
          <p14:tracePt t="60761" x="8121650" y="5208588"/>
          <p14:tracePt t="60944" x="8121650" y="5218113"/>
          <p14:tracePt t="60969" x="8131175" y="5218113"/>
          <p14:tracePt t="61001" x="8139113" y="5226050"/>
          <p14:tracePt t="61032" x="8156575" y="5235575"/>
          <p14:tracePt t="61048" x="8164513" y="5235575"/>
          <p14:tracePt t="61721" x="8174038" y="5243513"/>
          <p14:tracePt t="67217" x="8181975" y="5243513"/>
          <p14:tracePt t="67312" x="8181975" y="5226050"/>
          <p14:tracePt t="67320" x="8181975" y="5218113"/>
          <p14:tracePt t="67328" x="8174038" y="5218113"/>
          <p14:tracePt t="67409" x="8174038" y="5208588"/>
          <p14:tracePt t="67449" x="8156575" y="5208588"/>
          <p14:tracePt t="67464" x="8147050" y="5208588"/>
          <p14:tracePt t="67480" x="8139113" y="5208588"/>
          <p14:tracePt t="67488" x="8121650" y="5208588"/>
          <p14:tracePt t="67512" x="8113713" y="5208588"/>
          <p14:tracePt t="67520" x="8105775" y="5208588"/>
          <p14:tracePt t="67528" x="8096250" y="5208588"/>
          <p14:tracePt t="67552" x="8088313" y="5208588"/>
          <p14:tracePt t="67568" x="8080375" y="5208588"/>
          <p14:tracePt t="67609" x="8070850" y="5200650"/>
          <p14:tracePt t="67656" x="8062913" y="5200650"/>
          <p14:tracePt t="67664" x="8054975" y="5200650"/>
          <p14:tracePt t="67672" x="8054975" y="5192713"/>
          <p14:tracePt t="67680" x="8054975" y="5183188"/>
          <p14:tracePt t="67696" x="8054975" y="5175250"/>
          <p14:tracePt t="67712" x="8045450" y="5167313"/>
          <p14:tracePt t="67760" x="8045450" y="5157788"/>
          <p14:tracePt t="67864" x="8045450" y="5149850"/>
          <p14:tracePt t="67880" x="8045450" y="5141913"/>
          <p14:tracePt t="67896" x="8045450" y="5132388"/>
          <p14:tracePt t="67920" x="8054975" y="5124450"/>
          <p14:tracePt t="68488" x="8054975" y="5116513"/>
          <p14:tracePt t="68512" x="8054975" y="5099050"/>
          <p14:tracePt t="68544" x="8054975" y="5091113"/>
          <p14:tracePt t="68656" x="8054975" y="5064125"/>
          <p14:tracePt t="68672" x="8054975" y="5038725"/>
          <p14:tracePt t="68680" x="8054975" y="5005388"/>
          <p14:tracePt t="68688" x="8062913" y="4954588"/>
          <p14:tracePt t="68696" x="8062913" y="4886325"/>
          <p14:tracePt t="68704" x="8062913" y="4784725"/>
          <p14:tracePt t="68712" x="8062913" y="4657725"/>
          <p14:tracePt t="68720" x="8054975" y="4538663"/>
          <p14:tracePt t="68728" x="8037513" y="4410075"/>
          <p14:tracePt t="68736" x="8037513" y="4291013"/>
          <p14:tracePt t="68744" x="8029575" y="4087813"/>
          <p14:tracePt t="68752" x="8029575" y="3883025"/>
          <p14:tracePt t="68760" x="8029575" y="3679825"/>
          <p14:tracePt t="68768" x="8029575" y="3527425"/>
          <p14:tracePt t="68776" x="8029575" y="3398838"/>
          <p14:tracePt t="68784" x="8029575" y="3289300"/>
          <p14:tracePt t="68792" x="8029575" y="3186113"/>
          <p14:tracePt t="68800" x="8029575" y="3094038"/>
          <p14:tracePt t="68808" x="8037513" y="3000375"/>
          <p14:tracePt t="68816" x="8037513" y="2932113"/>
          <p14:tracePt t="68824" x="8045450" y="2855913"/>
          <p14:tracePt t="68832" x="8062913" y="2795588"/>
          <p14:tracePt t="68840" x="8062913" y="2727325"/>
          <p14:tracePt t="68848" x="8070850" y="2668588"/>
          <p14:tracePt t="68856" x="8088313" y="2617788"/>
          <p14:tracePt t="68864" x="8088313" y="2566988"/>
          <p14:tracePt t="68874" x="8096250" y="2463800"/>
          <p14:tracePt t="68880" x="8096250" y="2387600"/>
          <p14:tracePt t="68888" x="8096250" y="2344738"/>
          <p14:tracePt t="68896" x="8096250" y="2311400"/>
          <p14:tracePt t="68904" x="8105775" y="2286000"/>
          <p14:tracePt t="68912" x="8105775" y="2252663"/>
          <p14:tracePt t="68920" x="8113713" y="2235200"/>
          <p14:tracePt t="68928" x="8113713" y="2209800"/>
          <p14:tracePt t="68944" x="8113713" y="2200275"/>
          <p14:tracePt t="68952" x="8113713" y="2192338"/>
          <p14:tracePt t="68968" x="8113713" y="2174875"/>
          <p14:tracePt t="68984" x="8113713" y="2166938"/>
          <p14:tracePt t="68992" x="8113713" y="2159000"/>
          <p14:tracePt t="69000" x="8113713" y="2149475"/>
          <p14:tracePt t="69008" x="8113713" y="2141538"/>
          <p14:tracePt t="69032" x="8113713" y="2133600"/>
          <p14:tracePt t="69048" x="8121650" y="2108200"/>
          <p14:tracePt t="69064" x="8131175" y="2108200"/>
          <p14:tracePt t="69152" x="8131175" y="2098675"/>
          <p14:tracePt t="69240" x="8131175" y="2108200"/>
          <p14:tracePt t="69248" x="8131175" y="2133600"/>
          <p14:tracePt t="69256" x="8131175" y="2159000"/>
          <p14:tracePt t="69264" x="8121650" y="2174875"/>
          <p14:tracePt t="69272" x="8121650" y="2209800"/>
          <p14:tracePt t="69280" x="8113713" y="2227263"/>
          <p14:tracePt t="69288" x="8105775" y="2268538"/>
          <p14:tracePt t="69296" x="8088313" y="2303463"/>
          <p14:tracePt t="69304" x="8080375" y="2336800"/>
          <p14:tracePt t="69312" x="8080375" y="2344738"/>
          <p14:tracePt t="69320" x="8070850" y="2379663"/>
          <p14:tracePt t="69328" x="8054975" y="2430463"/>
          <p14:tracePt t="69336" x="8045450" y="2463800"/>
          <p14:tracePt t="69344" x="8029575" y="2524125"/>
          <p14:tracePt t="69352" x="8029575" y="2541588"/>
          <p14:tracePt t="69360" x="8029575" y="2566988"/>
          <p14:tracePt t="69368" x="8004175" y="2617788"/>
          <p14:tracePt t="69376" x="8004175" y="2633663"/>
          <p14:tracePt t="69384" x="8004175" y="2660650"/>
          <p14:tracePt t="69392" x="8004175" y="2693988"/>
          <p14:tracePt t="69400" x="7977188" y="2727325"/>
          <p14:tracePt t="69408" x="7977188" y="2770188"/>
          <p14:tracePt t="69416" x="7977188" y="2805113"/>
          <p14:tracePt t="69424" x="7961313" y="2838450"/>
          <p14:tracePt t="69432" x="7961313" y="2846388"/>
          <p14:tracePt t="69440" x="7943850" y="2897188"/>
          <p14:tracePt t="69448" x="7943850" y="2906713"/>
          <p14:tracePt t="69456" x="7943850" y="2940050"/>
          <p14:tracePt t="69464" x="7943850" y="2974975"/>
          <p14:tracePt t="69472" x="7943850" y="3016250"/>
          <p14:tracePt t="69480" x="7943850" y="3041650"/>
          <p14:tracePt t="69488" x="7943850" y="3084513"/>
          <p14:tracePt t="69496" x="7943850" y="3109913"/>
          <p14:tracePt t="69504" x="7943850" y="3160713"/>
          <p14:tracePt t="69512" x="7943850" y="3186113"/>
          <p14:tracePt t="69520" x="7943850" y="3221038"/>
          <p14:tracePt t="69528" x="7943850" y="3228975"/>
          <p14:tracePt t="69536" x="7943850" y="3263900"/>
          <p14:tracePt t="69544" x="7935913" y="3297238"/>
          <p14:tracePt t="69552" x="7935913" y="3330575"/>
          <p14:tracePt t="69560" x="7935913" y="3340100"/>
          <p14:tracePt t="69568" x="7935913" y="3373438"/>
          <p14:tracePt t="69576" x="7935913" y="3390900"/>
          <p14:tracePt t="69584" x="7935913" y="3408363"/>
          <p14:tracePt t="69592" x="7935913" y="3441700"/>
          <p14:tracePt t="69600" x="7935913" y="3467100"/>
          <p14:tracePt t="69608" x="7935913" y="3509963"/>
          <p14:tracePt t="69616" x="7935913" y="3543300"/>
          <p14:tracePt t="69624" x="7943850" y="3594100"/>
          <p14:tracePt t="69632" x="7951788" y="3619500"/>
          <p14:tracePt t="69640" x="7951788" y="3654425"/>
          <p14:tracePt t="69648" x="7951788" y="3697288"/>
          <p14:tracePt t="69656" x="7951788" y="3713163"/>
          <p14:tracePt t="69664" x="7951788" y="3748088"/>
          <p14:tracePt t="69672" x="7951788" y="3781425"/>
          <p14:tracePt t="69680" x="7951788" y="3806825"/>
          <p14:tracePt t="69688" x="7961313" y="3841750"/>
          <p14:tracePt t="69696" x="7961313" y="3867150"/>
          <p14:tracePt t="69704" x="7969250" y="3908425"/>
          <p14:tracePt t="69712" x="7969250" y="3943350"/>
          <p14:tracePt t="69720" x="7969250" y="3951288"/>
          <p14:tracePt t="69728" x="7977188" y="3986213"/>
          <p14:tracePt t="69744" x="7977188" y="4011613"/>
          <p14:tracePt t="69752" x="7994650" y="4027488"/>
          <p14:tracePt t="69768" x="8004175" y="4044950"/>
          <p14:tracePt t="69776" x="8004175" y="4062413"/>
          <p14:tracePt t="69784" x="8004175" y="4079875"/>
          <p14:tracePt t="69792" x="8004175" y="4095750"/>
          <p14:tracePt t="69800" x="8004175" y="4121150"/>
          <p14:tracePt t="69816" x="8004175" y="4156075"/>
          <p14:tracePt t="69824" x="8004175" y="4164013"/>
          <p14:tracePt t="69832" x="8004175" y="4189413"/>
          <p14:tracePt t="69848" x="8004175" y="4224338"/>
          <p14:tracePt t="69856" x="8004175" y="4232275"/>
          <p14:tracePt t="69864" x="8004175" y="4257675"/>
          <p14:tracePt t="69879" x="8004175" y="4275138"/>
          <p14:tracePt t="69880" x="8012113" y="4300538"/>
          <p14:tracePt t="69888" x="8012113" y="4308475"/>
          <p14:tracePt t="69896" x="8012113" y="4333875"/>
          <p14:tracePt t="69904" x="8020050" y="4333875"/>
          <p14:tracePt t="69912" x="8020050" y="4341813"/>
          <p14:tracePt t="69920" x="8020050" y="4359275"/>
          <p14:tracePt t="69928" x="8020050" y="4376738"/>
          <p14:tracePt t="69936" x="8037513" y="4410075"/>
          <p14:tracePt t="69944" x="8037513" y="4419600"/>
          <p14:tracePt t="69960" x="8037513" y="4435475"/>
          <p14:tracePt t="69968" x="8037513" y="4445000"/>
          <p14:tracePt t="69976" x="8037513" y="4452938"/>
          <p14:tracePt t="69992" x="8037513" y="4478338"/>
          <p14:tracePt t="70000" x="8037513" y="4486275"/>
          <p14:tracePt t="70008" x="8037513" y="4503738"/>
          <p14:tracePt t="70016" x="8037513" y="4513263"/>
          <p14:tracePt t="70032" x="8037513" y="4538663"/>
          <p14:tracePt t="70040" x="8037513" y="4546600"/>
          <p14:tracePt t="70048" x="8037513" y="4572000"/>
          <p14:tracePt t="70056" x="8037513" y="4579938"/>
          <p14:tracePt t="70064" x="8037513" y="4589463"/>
          <p14:tracePt t="70080" x="8037513" y="4597400"/>
          <p14:tracePt t="70088" x="8037513" y="4605338"/>
          <p14:tracePt t="70104" x="8037513" y="4614863"/>
          <p14:tracePt t="70120" x="8037513" y="4640263"/>
          <p14:tracePt t="70136" x="8029575" y="4648200"/>
          <p14:tracePt t="70152" x="8020050" y="4657725"/>
          <p14:tracePt t="70168" x="8012113" y="4665663"/>
          <p14:tracePt t="70216" x="8004175" y="4648200"/>
          <p14:tracePt t="70224" x="8004175" y="4605338"/>
          <p14:tracePt t="70232" x="8004175" y="4564063"/>
          <p14:tracePt t="70240" x="8004175" y="4495800"/>
          <p14:tracePt t="70248" x="8004175" y="4394200"/>
          <p14:tracePt t="70256" x="8004175" y="4291013"/>
          <p14:tracePt t="70264" x="8004175" y="4197350"/>
          <p14:tracePt t="70272" x="8004175" y="4113213"/>
          <p14:tracePt t="70280" x="8004175" y="4011613"/>
          <p14:tracePt t="70288" x="8004175" y="3908425"/>
          <p14:tracePt t="70296" x="8004175" y="3824288"/>
          <p14:tracePt t="70304" x="8004175" y="3738563"/>
          <p14:tracePt t="70312" x="8004175" y="3679825"/>
          <p14:tracePt t="70320" x="8004175" y="3611563"/>
          <p14:tracePt t="70328" x="8004175" y="3552825"/>
          <p14:tracePt t="70336" x="8004175" y="3492500"/>
          <p14:tracePt t="70344" x="8004175" y="3441700"/>
          <p14:tracePt t="70352" x="8004175" y="3398838"/>
          <p14:tracePt t="70360" x="8004175" y="3348038"/>
          <p14:tracePt t="70368" x="8004175" y="3279775"/>
          <p14:tracePt t="70376" x="8004175" y="3254375"/>
          <p14:tracePt t="70384" x="8012113" y="3203575"/>
          <p14:tracePt t="70392" x="8012113" y="3178175"/>
          <p14:tracePt t="70400" x="8012113" y="3135313"/>
          <p14:tracePt t="70408" x="8012113" y="3101975"/>
          <p14:tracePt t="70416" x="8012113" y="3076575"/>
          <p14:tracePt t="70424" x="8012113" y="3051175"/>
          <p14:tracePt t="70432" x="8012113" y="3016250"/>
          <p14:tracePt t="70440" x="8012113" y="3000375"/>
          <p14:tracePt t="70448" x="8012113" y="2949575"/>
          <p14:tracePt t="70456" x="8012113" y="2940050"/>
          <p14:tracePt t="70464" x="8004175" y="2914650"/>
          <p14:tracePt t="70472" x="8004175" y="2906713"/>
          <p14:tracePt t="70480" x="8004175" y="2881313"/>
          <p14:tracePt t="70488" x="7994650" y="2855913"/>
          <p14:tracePt t="70496" x="7994650" y="2820988"/>
          <p14:tracePt t="70504" x="7986713" y="2778125"/>
          <p14:tracePt t="70512" x="7986713" y="2736850"/>
          <p14:tracePt t="70520" x="7986713" y="2701925"/>
          <p14:tracePt t="70528" x="7986713" y="2651125"/>
          <p14:tracePt t="70536" x="7986713" y="2617788"/>
          <p14:tracePt t="70544" x="7986713" y="2608263"/>
          <p14:tracePt t="70552" x="7986713" y="2574925"/>
          <p14:tracePt t="70560" x="7986713" y="2541588"/>
          <p14:tracePt t="70568" x="7986713" y="2498725"/>
          <p14:tracePt t="70576" x="7986713" y="2489200"/>
          <p14:tracePt t="70584" x="7986713" y="2473325"/>
          <p14:tracePt t="70592" x="7986713" y="2463800"/>
          <p14:tracePt t="70608" x="7986713" y="2438400"/>
          <p14:tracePt t="70616" x="7986713" y="2430463"/>
          <p14:tracePt t="70624" x="7986713" y="2397125"/>
          <p14:tracePt t="70632" x="7986713" y="2387600"/>
          <p14:tracePt t="70640" x="7986713" y="2371725"/>
          <p14:tracePt t="70648" x="7986713" y="2362200"/>
          <p14:tracePt t="70656" x="7986713" y="2344738"/>
          <p14:tracePt t="70664" x="7986713" y="2336800"/>
          <p14:tracePt t="70680" x="7986713" y="2328863"/>
          <p14:tracePt t="70984" x="7986713" y="2319338"/>
          <p14:tracePt t="71000" x="7986713" y="2303463"/>
          <p14:tracePt t="71016" x="7986713" y="2286000"/>
          <p14:tracePt t="71032" x="7977188" y="2278063"/>
          <p14:tracePt t="71048" x="7961313" y="2268538"/>
          <p14:tracePt t="71072" x="7961313" y="2260600"/>
          <p14:tracePt t="71120" x="7961313" y="2252663"/>
          <p14:tracePt t="71128" x="7951788" y="2235200"/>
          <p14:tracePt t="71136" x="7943850" y="2227263"/>
          <p14:tracePt t="71144" x="7935913" y="2217738"/>
          <p14:tracePt t="71152" x="7926388" y="2209800"/>
          <p14:tracePt t="71160" x="7900988" y="2200275"/>
          <p14:tracePt t="71168" x="7893050" y="2184400"/>
          <p14:tracePt t="71176" x="7875588" y="2174875"/>
          <p14:tracePt t="71184" x="7867650" y="2174875"/>
          <p14:tracePt t="71192" x="7867650" y="2166938"/>
          <p14:tracePt t="71200" x="7842250" y="2159000"/>
          <p14:tracePt t="71208" x="7824788" y="2149475"/>
          <p14:tracePt t="71216" x="7816850" y="2149475"/>
          <p14:tracePt t="71224" x="7791450" y="2149475"/>
          <p14:tracePt t="71232" x="7766050" y="2141538"/>
          <p14:tracePt t="71240" x="7748588" y="2124075"/>
          <p14:tracePt t="71248" x="7723188" y="2124075"/>
          <p14:tracePt t="71256" x="7697788" y="2116138"/>
          <p14:tracePt t="71264" x="7672388" y="2116138"/>
          <p14:tracePt t="71272" x="7646988" y="2108200"/>
          <p14:tracePt t="71280" x="7596188" y="2082800"/>
          <p14:tracePt t="71288" x="7561263" y="2073275"/>
          <p14:tracePt t="71296" x="7535863" y="2065338"/>
          <p14:tracePt t="71304" x="7502525" y="2055813"/>
          <p14:tracePt t="71312" x="7459663" y="2039938"/>
          <p14:tracePt t="71320" x="7408863" y="2030413"/>
          <p14:tracePt t="71328" x="7383463" y="2022475"/>
          <p14:tracePt t="71336" x="7358063" y="2022475"/>
          <p14:tracePt t="71344" x="7340600" y="2022475"/>
          <p14:tracePt t="71352" x="7323138" y="2022475"/>
          <p14:tracePt t="71360" x="7297738" y="2014538"/>
          <p14:tracePt t="71376" x="7272338" y="2014538"/>
          <p14:tracePt t="71384" x="7264400" y="2014538"/>
          <p14:tracePt t="71392" x="7246938" y="2014538"/>
          <p14:tracePt t="71400" x="7239000" y="2014538"/>
          <p14:tracePt t="71408" x="7229475" y="2014538"/>
          <p14:tracePt t="71416" x="7204075" y="2014538"/>
          <p14:tracePt t="71424" x="7196138" y="2014538"/>
          <p14:tracePt t="71432" x="7170738" y="2014538"/>
          <p14:tracePt t="71440" x="7162800" y="2014538"/>
          <p14:tracePt t="71448" x="7127875" y="2014538"/>
          <p14:tracePt t="71456" x="7102475" y="2014538"/>
          <p14:tracePt t="71464" x="7085013" y="1997075"/>
          <p14:tracePt t="71480" x="7059613" y="1997075"/>
          <p14:tracePt t="71496" x="7051675" y="1997075"/>
          <p14:tracePt t="71504" x="7034213" y="1997075"/>
          <p14:tracePt t="71521" x="7026275" y="1997075"/>
          <p14:tracePt t="71528" x="7000875" y="1997075"/>
          <p14:tracePt t="71536" x="6992938" y="1997075"/>
          <p14:tracePt t="71544" x="6958013" y="1997075"/>
          <p14:tracePt t="71552" x="6950075" y="1997075"/>
          <p14:tracePt t="71560" x="6915150" y="2005013"/>
          <p14:tracePt t="71568" x="6889750" y="2005013"/>
          <p14:tracePt t="71576" x="6856413" y="2022475"/>
          <p14:tracePt t="71584" x="6805613" y="2047875"/>
          <p14:tracePt t="71592" x="6770688" y="2055813"/>
          <p14:tracePt t="71600" x="6729413" y="2065338"/>
          <p14:tracePt t="71608" x="6694488" y="2082800"/>
          <p14:tracePt t="71616" x="6669088" y="2082800"/>
          <p14:tracePt t="71624" x="6653213" y="2090738"/>
          <p14:tracePt t="71640" x="6626225" y="2098675"/>
          <p14:tracePt t="71656" x="6618288" y="2116138"/>
          <p14:tracePt t="71664" x="6610350" y="2124075"/>
          <p14:tracePt t="71680" x="6600825" y="2124075"/>
          <p14:tracePt t="71688" x="6592888" y="2133600"/>
          <p14:tracePt t="71696" x="6567488" y="2159000"/>
          <p14:tracePt t="71704" x="6550025" y="2174875"/>
          <p14:tracePt t="71712" x="6534150" y="2200275"/>
          <p14:tracePt t="71720" x="6524625" y="2209800"/>
          <p14:tracePt t="71728" x="6499225" y="2235200"/>
          <p14:tracePt t="71736" x="6456363" y="2303463"/>
          <p14:tracePt t="71744" x="6430963" y="2336800"/>
          <p14:tracePt t="71752" x="6423025" y="2371725"/>
          <p14:tracePt t="71760" x="6405563" y="2422525"/>
          <p14:tracePt t="71768" x="6372225" y="2463800"/>
          <p14:tracePt t="71776" x="6364288" y="2498725"/>
          <p14:tracePt t="71784" x="6346825" y="2549525"/>
          <p14:tracePt t="71792" x="6329363" y="2582863"/>
          <p14:tracePt t="71800" x="6311900" y="2617788"/>
          <p14:tracePt t="71808" x="6311900" y="2643188"/>
          <p14:tracePt t="71816" x="6303963" y="2676525"/>
          <p14:tracePt t="71824" x="6286500" y="2711450"/>
          <p14:tracePt t="71832" x="6278563" y="2736850"/>
          <p14:tracePt t="71840" x="6270625" y="2778125"/>
          <p14:tracePt t="71848" x="6261100" y="2820988"/>
          <p14:tracePt t="71856" x="6245225" y="2846388"/>
          <p14:tracePt t="71864" x="6245225" y="2889250"/>
          <p14:tracePt t="71873" x="6235700" y="2932113"/>
          <p14:tracePt t="71880" x="6235700" y="2974975"/>
          <p14:tracePt t="71888" x="6227763" y="3041650"/>
          <p14:tracePt t="71896" x="6219825" y="3101975"/>
          <p14:tracePt t="71904" x="6219825" y="3144838"/>
          <p14:tracePt t="71912" x="6219825" y="3238500"/>
          <p14:tracePt t="71920" x="6219825" y="3297238"/>
          <p14:tracePt t="71928" x="6194425" y="3355975"/>
          <p14:tracePt t="71936" x="6194425" y="3433763"/>
          <p14:tracePt t="71944" x="6194425" y="3475038"/>
          <p14:tracePt t="71952" x="6194425" y="3517900"/>
          <p14:tracePt t="71960" x="6194425" y="3543300"/>
          <p14:tracePt t="71968" x="6194425" y="3568700"/>
          <p14:tracePt t="71976" x="6194425" y="3594100"/>
          <p14:tracePt t="71984" x="6202363" y="3636963"/>
          <p14:tracePt t="71992" x="6202363" y="3679825"/>
          <p14:tracePt t="72000" x="6202363" y="3738563"/>
          <p14:tracePt t="72008" x="6210300" y="3798888"/>
          <p14:tracePt t="72025" x="6210300" y="3892550"/>
          <p14:tracePt t="72032" x="6245225" y="3935413"/>
          <p14:tracePt t="72040" x="6253163" y="3986213"/>
          <p14:tracePt t="72048" x="6261100" y="4027488"/>
          <p14:tracePt t="72056" x="6296025" y="4095750"/>
          <p14:tracePt t="72064" x="6303963" y="4130675"/>
          <p14:tracePt t="72072" x="6311900" y="4156075"/>
          <p14:tracePt t="72080" x="6354763" y="4224338"/>
          <p14:tracePt t="72088" x="6364288" y="4257675"/>
          <p14:tracePt t="72096" x="6380163" y="4291013"/>
          <p14:tracePt t="72104" x="6389688" y="4316413"/>
          <p14:tracePt t="72112" x="6397625" y="4341813"/>
          <p14:tracePt t="72120" x="6415088" y="4384675"/>
          <p14:tracePt t="72128" x="6423025" y="4394200"/>
          <p14:tracePt t="72136" x="6430963" y="4445000"/>
          <p14:tracePt t="72144" x="6465888" y="4478338"/>
          <p14:tracePt t="72152" x="6483350" y="4513263"/>
          <p14:tracePt t="72160" x="6499225" y="4538663"/>
          <p14:tracePt t="72168" x="6534150" y="4579938"/>
          <p14:tracePt t="72176" x="6559550" y="4622800"/>
          <p14:tracePt t="72184" x="6584950" y="4648200"/>
          <p14:tracePt t="72192" x="6610350" y="4665663"/>
          <p14:tracePt t="72200" x="6626225" y="4691063"/>
          <p14:tracePt t="72208" x="6661150" y="4724400"/>
          <p14:tracePt t="72216" x="6686550" y="4749800"/>
          <p14:tracePt t="72225" x="6704013" y="4767263"/>
          <p14:tracePt t="72232" x="6719888" y="4784725"/>
          <p14:tracePt t="72240" x="6745288" y="4792663"/>
          <p14:tracePt t="72248" x="6762750" y="4810125"/>
          <p14:tracePt t="72256" x="6780213" y="4818063"/>
          <p14:tracePt t="72264" x="6813550" y="4827588"/>
          <p14:tracePt t="72272" x="6831013" y="4843463"/>
          <p14:tracePt t="72280" x="6848475" y="4852988"/>
          <p14:tracePt t="72288" x="6881813" y="4860925"/>
          <p14:tracePt t="72296" x="6942138" y="4868863"/>
          <p14:tracePt t="72304" x="7018338" y="4903788"/>
          <p14:tracePt t="72312" x="7077075" y="4911725"/>
          <p14:tracePt t="72320" x="7119938" y="4911725"/>
          <p14:tracePt t="72328" x="7178675" y="4919663"/>
          <p14:tracePt t="72336" x="7239000" y="4919663"/>
          <p14:tracePt t="72344" x="7315200" y="4954588"/>
          <p14:tracePt t="72352" x="7373938" y="4954588"/>
          <p14:tracePt t="72360" x="7442200" y="4962525"/>
          <p14:tracePt t="72368" x="7502525" y="4962525"/>
          <p14:tracePt t="72376" x="7578725" y="4979988"/>
          <p14:tracePt t="72384" x="7637463" y="4997450"/>
          <p14:tracePt t="72392" x="7697788" y="5005388"/>
          <p14:tracePt t="72400" x="7781925" y="5005388"/>
          <p14:tracePt t="72408" x="7807325" y="5013325"/>
          <p14:tracePt t="72416" x="7850188" y="5022850"/>
          <p14:tracePt t="72424" x="7885113" y="5030788"/>
          <p14:tracePt t="72433" x="7918450" y="5038725"/>
          <p14:tracePt t="72440" x="7961313" y="5038725"/>
          <p14:tracePt t="72448" x="8020050" y="5048250"/>
          <p14:tracePt t="72456" x="8062913" y="5056188"/>
          <p14:tracePt t="72464" x="8105775" y="5056188"/>
          <p14:tracePt t="72472" x="8156575" y="5056188"/>
          <p14:tracePt t="72480" x="8199438" y="5056188"/>
          <p14:tracePt t="72488" x="8266113" y="5056188"/>
          <p14:tracePt t="72496" x="8308975" y="5056188"/>
          <p14:tracePt t="72504" x="8385175" y="5073650"/>
          <p14:tracePt t="72512" x="8470900" y="5073650"/>
          <p14:tracePt t="72520" x="8555038" y="5073650"/>
          <p14:tracePt t="72528" x="8623300" y="5073650"/>
          <p14:tracePt t="72536" x="8699500" y="5091113"/>
          <p14:tracePt t="72544" x="8777288" y="5099050"/>
          <p14:tracePt t="72552" x="8861425" y="5116513"/>
          <p14:tracePt t="72560" x="8972550" y="5124450"/>
          <p14:tracePt t="72568" x="9056688" y="5124450"/>
          <p14:tracePt t="72577" x="9158288" y="5157788"/>
          <p14:tracePt t="72584" x="9251950" y="5167313"/>
          <p14:tracePt t="72592" x="9345613" y="5167313"/>
          <p14:tracePt t="72600" x="9421813" y="5167313"/>
          <p14:tracePt t="72608" x="9507538" y="5175250"/>
          <p14:tracePt t="72616" x="9566275" y="5200650"/>
          <p14:tracePt t="72624" x="9626600" y="5200650"/>
          <p14:tracePt t="72632" x="9694863" y="5200650"/>
          <p14:tracePt t="72640" x="9771063" y="5200650"/>
          <p14:tracePt t="72648" x="9821863" y="5200650"/>
          <p14:tracePt t="72656" x="9898063" y="5200650"/>
          <p14:tracePt t="72664" x="9956800" y="5200650"/>
          <p14:tracePt t="72672" x="10009188" y="5200650"/>
          <p14:tracePt t="72680" x="10059988" y="5200650"/>
          <p14:tracePt t="72688" x="10085388" y="5200650"/>
          <p14:tracePt t="72696" x="10126663" y="5200650"/>
          <p14:tracePt t="72704" x="10161588" y="5200650"/>
          <p14:tracePt t="72712" x="10179050" y="5200650"/>
          <p14:tracePt t="72720" x="10220325" y="5200650"/>
          <p14:tracePt t="72728" x="10255250" y="5200650"/>
          <p14:tracePt t="72736" x="10306050" y="5200650"/>
          <p14:tracePt t="72744" x="10339388" y="5200650"/>
          <p14:tracePt t="72752" x="10364788" y="5200650"/>
          <p14:tracePt t="72760" x="10382250" y="5200650"/>
          <p14:tracePt t="72768" x="10425113" y="5200650"/>
          <p14:tracePt t="72776" x="10501313" y="5175250"/>
          <p14:tracePt t="72784" x="10569575" y="5175250"/>
          <p14:tracePt t="72792" x="10620375" y="5157788"/>
          <p14:tracePt t="72800" x="10653713" y="5157788"/>
          <p14:tracePt t="72808" x="10679113" y="5149850"/>
          <p14:tracePt t="72816" x="10704513" y="5141913"/>
          <p14:tracePt t="72824" x="10739438" y="5132388"/>
          <p14:tracePt t="72832" x="10815638" y="5124450"/>
          <p14:tracePt t="72840" x="10833100" y="5116513"/>
          <p14:tracePt t="72848" x="10866438" y="5116513"/>
          <p14:tracePt t="72856" x="10909300" y="5106988"/>
          <p14:tracePt t="72864" x="10960100" y="5099050"/>
          <p14:tracePt t="72879" x="10977563" y="5099050"/>
          <p14:tracePt t="72880" x="11010900" y="5099050"/>
          <p14:tracePt t="72888" x="11036300" y="5091113"/>
          <p14:tracePt t="72896" x="11044238" y="5081588"/>
          <p14:tracePt t="72904" x="11053763" y="5081588"/>
          <p14:tracePt t="72912" x="11079163" y="5073650"/>
          <p14:tracePt t="72920" x="11087100" y="5056188"/>
          <p14:tracePt t="72928" x="11122025" y="5030788"/>
          <p14:tracePt t="72936" x="11129963" y="5022850"/>
          <p14:tracePt t="72944" x="11172825" y="4997450"/>
          <p14:tracePt t="72952" x="11198225" y="4972050"/>
          <p14:tracePt t="72960" x="11256963" y="4929188"/>
          <p14:tracePt t="72968" x="11274425" y="4911725"/>
          <p14:tracePt t="72976" x="11307763" y="4868863"/>
          <p14:tracePt t="72984" x="11333163" y="4843463"/>
          <p14:tracePt t="72992" x="11342688" y="4827588"/>
          <p14:tracePt t="73000" x="11350625" y="4810125"/>
          <p14:tracePt t="73008" x="11350625" y="4784725"/>
          <p14:tracePt t="73016" x="11350625" y="4759325"/>
          <p14:tracePt t="73024" x="11350625" y="4749800"/>
          <p14:tracePt t="73032" x="11350625" y="4733925"/>
          <p14:tracePt t="73040" x="11333163" y="4724400"/>
          <p14:tracePt t="73048" x="11333163" y="4708525"/>
          <p14:tracePt t="73056" x="11317288" y="4673600"/>
          <p14:tracePt t="73064" x="11291888" y="4648200"/>
          <p14:tracePt t="73072" x="11266488" y="4622800"/>
          <p14:tracePt t="73080" x="11249025" y="4597400"/>
          <p14:tracePt t="73088" x="11231563" y="4572000"/>
          <p14:tracePt t="73096" x="11206163" y="4538663"/>
          <p14:tracePt t="73104" x="11180763" y="4513263"/>
          <p14:tracePt t="73112" x="11155363" y="4495800"/>
          <p14:tracePt t="73120" x="11129963" y="4452938"/>
          <p14:tracePt t="73128" x="11096625" y="4435475"/>
          <p14:tracePt t="73136" x="11028363" y="4402138"/>
          <p14:tracePt t="73144" x="10968038" y="4384675"/>
          <p14:tracePt t="73152" x="10917238" y="4359275"/>
          <p14:tracePt t="73160" x="10848975" y="4341813"/>
          <p14:tracePt t="73168" x="10772775" y="4316413"/>
          <p14:tracePt t="73176" x="10739438" y="4308475"/>
          <p14:tracePt t="73184" x="10663238" y="4291013"/>
          <p14:tracePt t="73192" x="10577513" y="4257675"/>
          <p14:tracePt t="73200" x="10518775" y="4257675"/>
          <p14:tracePt t="73208" x="10433050" y="4240213"/>
          <p14:tracePt t="73216" x="10382250" y="4232275"/>
          <p14:tracePt t="73224" x="10339388" y="4232275"/>
          <p14:tracePt t="73232" x="10313988" y="4214813"/>
          <p14:tracePt t="73240" x="10255250" y="4197350"/>
          <p14:tracePt t="73248" x="10194925" y="4197350"/>
          <p14:tracePt t="73256" x="10136188" y="4181475"/>
          <p14:tracePt t="73264" x="10059988" y="4164013"/>
          <p14:tracePt t="73272" x="9991725" y="4164013"/>
          <p14:tracePt t="73281" x="9931400" y="4156075"/>
          <p14:tracePt t="73288" x="9872663" y="4146550"/>
          <p14:tracePt t="73296" x="9771063" y="4130675"/>
          <p14:tracePt t="73304" x="9694863" y="4113213"/>
          <p14:tracePt t="73312" x="9609138" y="4095750"/>
          <p14:tracePt t="73320" x="9507538" y="4095750"/>
          <p14:tracePt t="73328" x="9421813" y="4087813"/>
          <p14:tracePt t="73336" x="9337675" y="4079875"/>
          <p14:tracePt t="73344" x="9244013" y="4052888"/>
          <p14:tracePt t="73352" x="9175750" y="4044950"/>
          <p14:tracePt t="73360" x="9074150" y="4037013"/>
          <p14:tracePt t="73368" x="8997950" y="4027488"/>
          <p14:tracePt t="73376" x="8894763" y="3994150"/>
          <p14:tracePt t="73384" x="8836025" y="3976688"/>
          <p14:tracePt t="73392" x="8793163" y="3968750"/>
          <p14:tracePt t="73400" x="8734425" y="3960813"/>
          <p14:tracePt t="73408" x="8674100" y="3951288"/>
          <p14:tracePt t="73416" x="8615363" y="3943350"/>
          <p14:tracePt t="73424" x="8572500" y="3943350"/>
          <p14:tracePt t="73432" x="8539163" y="3943350"/>
          <p14:tracePt t="73440" x="8504238" y="3943350"/>
          <p14:tracePt t="73448" x="8435975" y="3943350"/>
          <p14:tracePt t="73456" x="8369300" y="3943350"/>
          <p14:tracePt t="73464" x="8301038" y="3943350"/>
          <p14:tracePt t="73472" x="8224838" y="3943350"/>
          <p14:tracePt t="73480" x="8131175" y="3943350"/>
          <p14:tracePt t="73488" x="8029575" y="3943350"/>
          <p14:tracePt t="73496" x="7951788" y="3943350"/>
          <p14:tracePt t="73504" x="7867650" y="3951288"/>
          <p14:tracePt t="73512" x="7807325" y="3951288"/>
          <p14:tracePt t="73520" x="7766050" y="3960813"/>
          <p14:tracePt t="73528" x="7688263" y="3976688"/>
          <p14:tracePt t="73536" x="7604125" y="4011613"/>
          <p14:tracePt t="73544" x="7545388" y="4019550"/>
          <p14:tracePt t="73552" x="7493000" y="4027488"/>
          <p14:tracePt t="73560" x="7434263" y="4044950"/>
          <p14:tracePt t="73568" x="7391400" y="4052888"/>
          <p14:tracePt t="73576" x="7358063" y="4070350"/>
          <p14:tracePt t="73584" x="7315200" y="4105275"/>
          <p14:tracePt t="73592" x="7281863" y="4121150"/>
          <p14:tracePt t="73600" x="7264400" y="4138613"/>
          <p14:tracePt t="73608" x="7246938" y="4146550"/>
          <p14:tracePt t="73616" x="7196138" y="4189413"/>
          <p14:tracePt t="73624" x="7145338" y="4206875"/>
          <p14:tracePt t="73633" x="7112000" y="4249738"/>
          <p14:tracePt t="73640" x="7059613" y="4283075"/>
          <p14:tracePt t="73648" x="7008813" y="4325938"/>
          <p14:tracePt t="73656" x="6983413" y="4341813"/>
          <p14:tracePt t="73664" x="6942138" y="4368800"/>
          <p14:tracePt t="73672" x="6899275" y="4402138"/>
          <p14:tracePt t="73680" x="6864350" y="4419600"/>
          <p14:tracePt t="73688" x="6838950" y="4427538"/>
          <p14:tracePt t="73696" x="6813550" y="4435475"/>
          <p14:tracePt t="73704" x="6770688" y="4470400"/>
          <p14:tracePt t="73720" x="6754813" y="4478338"/>
          <p14:tracePt t="73728" x="6729413" y="4495800"/>
          <p14:tracePt t="73736" x="6694488" y="4513263"/>
          <p14:tracePt t="73744" x="6678613" y="4529138"/>
          <p14:tracePt t="73752" x="6653213" y="4564063"/>
          <p14:tracePt t="73760" x="6635750" y="4589463"/>
          <p14:tracePt t="73768" x="6635750" y="4622800"/>
          <p14:tracePt t="73776" x="6592888" y="4657725"/>
          <p14:tracePt t="73784" x="6592888" y="4699000"/>
          <p14:tracePt t="73792" x="6584950" y="4749800"/>
          <p14:tracePt t="73800" x="6567488" y="4810125"/>
          <p14:tracePt t="73808" x="6567488" y="4852988"/>
          <p14:tracePt t="73816" x="6567488" y="4894263"/>
          <p14:tracePt t="73824" x="6567488" y="4937125"/>
          <p14:tracePt t="73832" x="6567488" y="4972050"/>
          <p14:tracePt t="73840" x="6567488" y="5005388"/>
          <p14:tracePt t="73848" x="6567488" y="5030788"/>
          <p14:tracePt t="73856" x="6575425" y="5038725"/>
          <p14:tracePt t="73864" x="6575425" y="5048250"/>
          <p14:tracePt t="73884" x="6600825" y="5064125"/>
          <p14:tracePt t="73888" x="6600825" y="5073650"/>
          <p14:tracePt t="73904" x="6610350" y="5091113"/>
          <p14:tracePt t="73944" x="6618288" y="5091113"/>
          <p14:tracePt t="73968" x="6626225" y="5091113"/>
          <p14:tracePt t="73976" x="6635750" y="5091113"/>
          <p14:tracePt t="73984" x="6635750" y="5064125"/>
          <p14:tracePt t="73992" x="6635750" y="5022850"/>
          <p14:tracePt t="74000" x="6635750" y="4979988"/>
          <p14:tracePt t="74008" x="6635750" y="4919663"/>
          <p14:tracePt t="74016" x="6618288" y="4818063"/>
          <p14:tracePt t="74024" x="6618288" y="4673600"/>
          <p14:tracePt t="74032" x="6618288" y="4538663"/>
          <p14:tracePt t="74040" x="6610350" y="4376738"/>
          <p14:tracePt t="74048" x="6610350" y="4224338"/>
          <p14:tracePt t="74056" x="6610350" y="4070350"/>
          <p14:tracePt t="74064" x="6592888" y="3892550"/>
          <p14:tracePt t="74072" x="6592888" y="3636963"/>
          <p14:tracePt t="74080" x="6559550" y="3467100"/>
          <p14:tracePt t="74088" x="6534150" y="3305175"/>
          <p14:tracePt t="74096" x="6534150" y="3203575"/>
          <p14:tracePt t="74104" x="6534150" y="3119438"/>
          <p14:tracePt t="74112" x="6534150" y="3041650"/>
          <p14:tracePt t="74120" x="6534150" y="2974975"/>
          <p14:tracePt t="74128" x="6534150" y="2914650"/>
          <p14:tracePt t="74136" x="6534150" y="2855913"/>
          <p14:tracePt t="74144" x="6534150" y="2787650"/>
          <p14:tracePt t="74152" x="6534150" y="2719388"/>
          <p14:tracePt t="74160" x="6534150" y="2676525"/>
          <p14:tracePt t="74168" x="6534150" y="2651125"/>
          <p14:tracePt t="74177" x="6534150" y="2625725"/>
          <p14:tracePt t="74184" x="6534150" y="2617788"/>
          <p14:tracePt t="74192" x="6534150" y="2600325"/>
          <p14:tracePt t="74200" x="6534150" y="2574925"/>
          <p14:tracePt t="74208" x="6524625" y="2566988"/>
          <p14:tracePt t="74216" x="6508750" y="2549525"/>
          <p14:tracePt t="74224" x="6499225" y="2524125"/>
          <p14:tracePt t="74232" x="6491288" y="2489200"/>
          <p14:tracePt t="74240" x="6473825" y="2447925"/>
          <p14:tracePt t="74248" x="6448425" y="2405063"/>
          <p14:tracePt t="74256" x="6440488" y="2362200"/>
          <p14:tracePt t="74264" x="6405563" y="2319338"/>
          <p14:tracePt t="74272" x="6397625" y="2303463"/>
          <p14:tracePt t="74280" x="6380163" y="2268538"/>
          <p14:tracePt t="74288" x="6364288" y="2252663"/>
          <p14:tracePt t="74304" x="6354763" y="2243138"/>
          <p14:tracePt t="74432" x="6364288" y="2243138"/>
          <p14:tracePt t="74440" x="6397625" y="2252663"/>
          <p14:tracePt t="74448" x="6430963" y="2268538"/>
          <p14:tracePt t="74456" x="6473825" y="2293938"/>
          <p14:tracePt t="74464" x="6508750" y="2303463"/>
          <p14:tracePt t="74472" x="6584950" y="2328863"/>
          <p14:tracePt t="74480" x="6661150" y="2328863"/>
          <p14:tracePt t="74488" x="6719888" y="2344738"/>
          <p14:tracePt t="74496" x="6831013" y="2354263"/>
          <p14:tracePt t="74504" x="6915150" y="2371725"/>
          <p14:tracePt t="74512" x="7008813" y="2387600"/>
          <p14:tracePt t="74520" x="7094538" y="2387600"/>
          <p14:tracePt t="74528" x="7162800" y="2397125"/>
          <p14:tracePt t="74536" x="7264400" y="2405063"/>
          <p14:tracePt t="74544" x="7340600" y="2430463"/>
          <p14:tracePt t="74552" x="7426325" y="2438400"/>
          <p14:tracePt t="74560" x="7510463" y="2447925"/>
          <p14:tracePt t="74568" x="7586663" y="2463800"/>
          <p14:tracePt t="74576" x="7629525" y="2463800"/>
          <p14:tracePt t="74584" x="7688263" y="2463800"/>
          <p14:tracePt t="74592" x="7773988" y="2463800"/>
          <p14:tracePt t="74600" x="7850188" y="2481263"/>
          <p14:tracePt t="74608" x="7943850" y="2489200"/>
          <p14:tracePt t="74616" x="8045450" y="2506663"/>
          <p14:tracePt t="74624" x="8131175" y="2506663"/>
          <p14:tracePt t="74632" x="8215313" y="2516188"/>
          <p14:tracePt t="74640" x="8291513" y="2541588"/>
          <p14:tracePt t="74648" x="8369300" y="2549525"/>
          <p14:tracePt t="74656" x="8428038" y="2557463"/>
          <p14:tracePt t="74664" x="8513763" y="2566988"/>
          <p14:tracePt t="74672" x="8572500" y="2600325"/>
          <p14:tracePt t="74680" x="8632825" y="2608263"/>
          <p14:tracePt t="74688" x="8724900" y="2617788"/>
          <p14:tracePt t="74696" x="8793163" y="2617788"/>
          <p14:tracePt t="74704" x="8894763" y="2633663"/>
          <p14:tracePt t="74712" x="8955088" y="2643188"/>
          <p14:tracePt t="74720" x="9013825" y="2660650"/>
          <p14:tracePt t="74728" x="9099550" y="2660650"/>
          <p14:tracePt t="74736" x="9167813" y="2660650"/>
          <p14:tracePt t="74744" x="9244013" y="2660650"/>
          <p14:tracePt t="74752" x="9302750" y="2660650"/>
          <p14:tracePt t="74760" x="9371013" y="2660650"/>
          <p14:tracePt t="74768" x="9439275" y="2660650"/>
          <p14:tracePt t="74776" x="9490075" y="2668588"/>
          <p14:tracePt t="74784" x="9550400" y="2668588"/>
          <p14:tracePt t="74792" x="9601200" y="2668588"/>
          <p14:tracePt t="74800" x="9652000" y="2668588"/>
          <p14:tracePt t="74808" x="9702800" y="2668588"/>
          <p14:tracePt t="74816" x="9771063" y="2693988"/>
          <p14:tracePt t="74824" x="9812338" y="2693988"/>
          <p14:tracePt t="74832" x="9847263" y="2701925"/>
          <p14:tracePt t="74840" x="9872663" y="2701925"/>
          <p14:tracePt t="74848" x="9915525" y="2701925"/>
          <p14:tracePt t="74856" x="9966325" y="2701925"/>
          <p14:tracePt t="74865" x="10009188" y="2701925"/>
          <p14:tracePt t="74874" x="10034588" y="2701925"/>
          <p14:tracePt t="74880" x="10059988" y="2701925"/>
          <p14:tracePt t="74888" x="10110788" y="2701925"/>
          <p14:tracePt t="74896" x="10161588" y="2701925"/>
          <p14:tracePt t="74904" x="10212388" y="2701925"/>
          <p14:tracePt t="74912" x="10263188" y="2701925"/>
          <p14:tracePt t="74920" x="10313988" y="2701925"/>
          <p14:tracePt t="74928" x="10374313" y="2701925"/>
          <p14:tracePt t="74936" x="10433050" y="2701925"/>
          <p14:tracePt t="74944" x="10467975" y="2701925"/>
          <p14:tracePt t="74952" x="10509250" y="2701925"/>
          <p14:tracePt t="74960" x="10534650" y="2701925"/>
          <p14:tracePt t="74968" x="10569575" y="2701925"/>
          <p14:tracePt t="74976" x="10577513" y="2701925"/>
          <p14:tracePt t="74984" x="10594975" y="2701925"/>
          <p14:tracePt t="74992" x="10628313" y="2693988"/>
          <p14:tracePt t="75000" x="10653713" y="2693988"/>
          <p14:tracePt t="75008" x="10671175" y="2686050"/>
          <p14:tracePt t="75016" x="10688638" y="2676525"/>
          <p14:tracePt t="75024" x="10739438" y="2660650"/>
          <p14:tracePt t="75032" x="10782300" y="2651125"/>
          <p14:tracePt t="75041" x="10815638" y="2633663"/>
          <p14:tracePt t="75048" x="10874375" y="2600325"/>
          <p14:tracePt t="75056" x="10942638" y="2582863"/>
          <p14:tracePt t="75064" x="10993438" y="2549525"/>
          <p14:tracePt t="75072" x="11018838" y="2541588"/>
          <p14:tracePt t="75080" x="11053763" y="2532063"/>
          <p14:tracePt t="75088" x="11071225" y="2516188"/>
          <p14:tracePt t="75096" x="11104563" y="2498725"/>
          <p14:tracePt t="75104" x="11129963" y="2489200"/>
          <p14:tracePt t="75112" x="11147425" y="2481263"/>
          <p14:tracePt t="75120" x="11147425" y="2473325"/>
          <p14:tracePt t="75128" x="11172825" y="2463800"/>
          <p14:tracePt t="75136" x="11172825" y="2455863"/>
          <p14:tracePt t="75152" x="11188700" y="2447925"/>
          <p14:tracePt t="75160" x="11198225" y="2438400"/>
          <p14:tracePt t="75168" x="11215688" y="2422525"/>
          <p14:tracePt t="75176" x="11223625" y="2422525"/>
          <p14:tracePt t="75184" x="11241088" y="2397125"/>
          <p14:tracePt t="75192" x="11249025" y="2397125"/>
          <p14:tracePt t="75200" x="11274425" y="2371725"/>
          <p14:tracePt t="75208" x="11274425" y="2354263"/>
          <p14:tracePt t="75216" x="11282363" y="2344738"/>
          <p14:tracePt t="75224" x="11282363" y="2311400"/>
          <p14:tracePt t="75232" x="11291888" y="2293938"/>
          <p14:tracePt t="75240" x="11291888" y="2260600"/>
          <p14:tracePt t="75248" x="11291888" y="2252663"/>
          <p14:tracePt t="75256" x="11291888" y="2217738"/>
          <p14:tracePt t="75264" x="11291888" y="2192338"/>
          <p14:tracePt t="75272" x="11291888" y="2184400"/>
          <p14:tracePt t="75280" x="11266488" y="2159000"/>
          <p14:tracePt t="75288" x="11256963" y="2141538"/>
          <p14:tracePt t="75296" x="11231563" y="2133600"/>
          <p14:tracePt t="75305" x="11198225" y="2124075"/>
          <p14:tracePt t="75312" x="11163300" y="2108200"/>
          <p14:tracePt t="75320" x="11137900" y="2098675"/>
          <p14:tracePt t="75328" x="11096625" y="2090738"/>
          <p14:tracePt t="75336" x="11018838" y="2055813"/>
          <p14:tracePt t="75344" x="10960100" y="2047875"/>
          <p14:tracePt t="75352" x="10901363" y="2005013"/>
          <p14:tracePt t="75360" x="10848975" y="1989138"/>
          <p14:tracePt t="75368" x="10747375" y="1954213"/>
          <p14:tracePt t="75376" x="10688638" y="1946275"/>
          <p14:tracePt t="75384" x="10585450" y="1920875"/>
          <p14:tracePt t="75392" x="10509250" y="1885950"/>
          <p14:tracePt t="75400" x="10433050" y="1878013"/>
          <p14:tracePt t="75408" x="10323513" y="1827213"/>
          <p14:tracePt t="75416" x="10245725" y="1827213"/>
          <p14:tracePt t="75424" x="10179050" y="1819275"/>
          <p14:tracePt t="75432" x="10101263" y="1819275"/>
          <p14:tracePt t="75440" x="10059988" y="1809750"/>
          <p14:tracePt t="75448" x="10017125" y="1809750"/>
          <p14:tracePt t="75456" x="9966325" y="1809750"/>
          <p14:tracePt t="75464" x="9923463" y="1809750"/>
          <p14:tracePt t="75472" x="9898063" y="1809750"/>
          <p14:tracePt t="75480" x="9839325" y="1809750"/>
          <p14:tracePt t="75488" x="9796463" y="1793875"/>
          <p14:tracePt t="75496" x="9745663" y="1793875"/>
          <p14:tracePt t="75504" x="9702800" y="1793875"/>
          <p14:tracePt t="75512" x="9634538" y="1793875"/>
          <p14:tracePt t="75520" x="9550400" y="1793875"/>
          <p14:tracePt t="75528" x="9447213" y="1793875"/>
          <p14:tracePt t="75536" x="9363075" y="1793875"/>
          <p14:tracePt t="75544" x="9226550" y="1793875"/>
          <p14:tracePt t="75552" x="9107488" y="1793875"/>
          <p14:tracePt t="75560" x="8980488" y="1793875"/>
          <p14:tracePt t="75568" x="8861425" y="1793875"/>
          <p14:tracePt t="75576" x="8742363" y="1793875"/>
          <p14:tracePt t="75584" x="8640763" y="1784350"/>
          <p14:tracePt t="75592" x="8555038" y="1784350"/>
          <p14:tracePt t="75600" x="8488363" y="1766888"/>
          <p14:tracePt t="75608" x="8453438" y="1758950"/>
          <p14:tracePt t="75616" x="8428038" y="1758950"/>
          <p14:tracePt t="75624" x="8410575" y="1758950"/>
          <p14:tracePt t="75632" x="8402638" y="1758950"/>
          <p14:tracePt t="75640" x="8377238" y="1751013"/>
          <p14:tracePt t="75648" x="8359775" y="1751013"/>
          <p14:tracePt t="75656" x="8326438" y="1751013"/>
          <p14:tracePt t="75664" x="8283575" y="1741488"/>
          <p14:tracePt t="75672" x="8250238" y="1741488"/>
          <p14:tracePt t="75680" x="8199438" y="1733550"/>
          <p14:tracePt t="75688" x="8139113" y="1733550"/>
          <p14:tracePt t="75696" x="8062913" y="1733550"/>
          <p14:tracePt t="75704" x="7994650" y="1716088"/>
          <p14:tracePt t="75712" x="7893050" y="1716088"/>
          <p14:tracePt t="75720" x="7781925" y="1716088"/>
          <p14:tracePt t="75728" x="7680325" y="1716088"/>
          <p14:tracePt t="75736" x="7612063" y="1716088"/>
          <p14:tracePt t="75745" x="7527925" y="1716088"/>
          <p14:tracePt t="75752" x="7467600" y="1716088"/>
          <p14:tracePt t="75760" x="7426325" y="1716088"/>
          <p14:tracePt t="75768" x="7391400" y="1716088"/>
          <p14:tracePt t="75776" x="7373938" y="1716088"/>
          <p14:tracePt t="75784" x="7340600" y="1716088"/>
          <p14:tracePt t="75792" x="7332663" y="1716088"/>
          <p14:tracePt t="75800" x="7307263" y="1716088"/>
          <p14:tracePt t="75808" x="7272338" y="1716088"/>
          <p14:tracePt t="75816" x="7229475" y="1716088"/>
          <p14:tracePt t="75824" x="7196138" y="1716088"/>
          <p14:tracePt t="75832" x="7162800" y="1716088"/>
          <p14:tracePt t="75840" x="7112000" y="1741488"/>
          <p14:tracePt t="75848" x="7059613" y="1751013"/>
          <p14:tracePt t="75856" x="6992938" y="1766888"/>
          <p14:tracePt t="75864" x="6915150" y="1793875"/>
          <p14:tracePt t="75880" x="6856413" y="1801813"/>
          <p14:tracePt t="75880" x="6797675" y="1801813"/>
          <p14:tracePt t="75888" x="6754813" y="1809750"/>
          <p14:tracePt t="75896" x="6711950" y="1809750"/>
          <p14:tracePt t="75904" x="6669088" y="1835150"/>
          <p14:tracePt t="75912" x="6635750" y="1852613"/>
          <p14:tracePt t="75920" x="6600825" y="1860550"/>
          <p14:tracePt t="75928" x="6567488" y="1878013"/>
          <p14:tracePt t="75936" x="6542088" y="1885950"/>
          <p14:tracePt t="75944" x="6534150" y="1895475"/>
          <p14:tracePt t="75952" x="6508750" y="1903413"/>
          <p14:tracePt t="75960" x="6483350" y="1920875"/>
          <p14:tracePt t="75968" x="6465888" y="1928813"/>
          <p14:tracePt t="75976" x="6448425" y="1946275"/>
          <p14:tracePt t="75984" x="6430963" y="1954213"/>
          <p14:tracePt t="75992" x="6405563" y="1971675"/>
          <p14:tracePt t="76000" x="6380163" y="1997075"/>
          <p14:tracePt t="76008" x="6372225" y="2005013"/>
          <p14:tracePt t="76016" x="6364288" y="2030413"/>
          <p14:tracePt t="76024" x="6338888" y="2055813"/>
          <p14:tracePt t="76032" x="6329363" y="2082800"/>
          <p14:tracePt t="76040" x="6303963" y="2108200"/>
          <p14:tracePt t="76048" x="6286500" y="2133600"/>
          <p14:tracePt t="76056" x="6286500" y="2149475"/>
          <p14:tracePt t="76064" x="6261100" y="2174875"/>
          <p14:tracePt t="76072" x="6261100" y="2192338"/>
          <p14:tracePt t="76080" x="6261100" y="2217738"/>
          <p14:tracePt t="76088" x="6253163" y="2243138"/>
          <p14:tracePt t="76097" x="6253163" y="2260600"/>
          <p14:tracePt t="76104" x="6253163" y="2278063"/>
          <p14:tracePt t="76112" x="6253163" y="2303463"/>
          <p14:tracePt t="76120" x="6253163" y="2319338"/>
          <p14:tracePt t="76128" x="6253163" y="2344738"/>
          <p14:tracePt t="76136" x="6253163" y="2354263"/>
          <p14:tracePt t="76144" x="6253163" y="2379663"/>
          <p14:tracePt t="76152" x="6261100" y="2387600"/>
          <p14:tracePt t="76160" x="6278563" y="2413000"/>
          <p14:tracePt t="76168" x="6303963" y="2430463"/>
          <p14:tracePt t="76176" x="6303963" y="2447925"/>
          <p14:tracePt t="76184" x="6311900" y="2447925"/>
          <p14:tracePt t="76192" x="6329363" y="2463800"/>
          <p14:tracePt t="76200" x="6338888" y="2473325"/>
          <p14:tracePt t="76208" x="6372225" y="2489200"/>
          <p14:tracePt t="76216" x="6423025" y="2506663"/>
          <p14:tracePt t="76224" x="6473825" y="2524125"/>
          <p14:tracePt t="76232" x="6524625" y="2557463"/>
          <p14:tracePt t="76240" x="6600825" y="2592388"/>
          <p14:tracePt t="76248" x="6661150" y="2608263"/>
          <p14:tracePt t="76256" x="6762750" y="2643188"/>
          <p14:tracePt t="76264" x="6838950" y="2676525"/>
          <p14:tracePt t="76272" x="6924675" y="2711450"/>
          <p14:tracePt t="76280" x="7018338" y="2736850"/>
          <p14:tracePt t="76288" x="7119938" y="2752725"/>
          <p14:tracePt t="76296" x="7178675" y="2778125"/>
          <p14:tracePt t="76304" x="7281863" y="2787650"/>
          <p14:tracePt t="76312" x="7348538" y="2787650"/>
          <p14:tracePt t="76320" x="7434263" y="2805113"/>
          <p14:tracePt t="76328" x="7518400" y="2805113"/>
          <p14:tracePt t="76336" x="7604125" y="2805113"/>
          <p14:tracePt t="76344" x="7688263" y="2805113"/>
          <p14:tracePt t="76352" x="7766050" y="2805113"/>
          <p14:tracePt t="76360" x="7824788" y="2820988"/>
          <p14:tracePt t="76368" x="7935913" y="2830513"/>
          <p14:tracePt t="76376" x="8012113" y="2838450"/>
          <p14:tracePt t="76384" x="8113713" y="2863850"/>
          <p14:tracePt t="76392" x="8224838" y="2871788"/>
          <p14:tracePt t="76400" x="8326438" y="2897188"/>
          <p14:tracePt t="76408" x="8470900" y="2932113"/>
          <p14:tracePt t="76416" x="8615363" y="2957513"/>
          <p14:tracePt t="76424" x="8759825" y="3008313"/>
          <p14:tracePt t="76432" x="8912225" y="3016250"/>
          <p14:tracePt t="76440" x="9082088" y="3051175"/>
          <p14:tracePt t="76448" x="9244013" y="3076575"/>
          <p14:tracePt t="76456" x="9371013" y="3119438"/>
          <p14:tracePt t="76464" x="9490075" y="3135313"/>
          <p14:tracePt t="76472" x="9575800" y="3160713"/>
          <p14:tracePt t="76480" x="9634538" y="3170238"/>
          <p14:tracePt t="76488" x="9677400" y="3170238"/>
          <p14:tracePt t="76496" x="9702800" y="3178175"/>
          <p14:tracePt t="76504" x="9710738" y="3178175"/>
          <p14:tracePt t="79624" x="9694863" y="3119438"/>
          <p14:tracePt t="79632" x="9642475" y="3041650"/>
          <p14:tracePt t="79640" x="9601200" y="2990850"/>
          <p14:tracePt t="79648" x="9583738" y="2965450"/>
          <p14:tracePt t="79656" x="9575800" y="2949575"/>
          <p14:tracePt t="79664" x="9558338" y="2932113"/>
          <p14:tracePt t="79672" x="9558338" y="2922588"/>
          <p14:tracePt t="79680" x="9550400" y="2914650"/>
          <p14:tracePt t="79688" x="9540875" y="2906713"/>
          <p14:tracePt t="79696" x="9532938" y="2897188"/>
          <p14:tracePt t="79736" x="9532938" y="2889250"/>
          <p14:tracePt t="79760" x="9532938" y="2871788"/>
          <p14:tracePt t="79776" x="9532938" y="2863850"/>
          <p14:tracePt t="79784" x="9532938" y="2855913"/>
          <p14:tracePt t="79792" x="9532938" y="2830513"/>
          <p14:tracePt t="79800" x="9532938" y="2805113"/>
          <p14:tracePt t="79808" x="9532938" y="2787650"/>
          <p14:tracePt t="79816" x="9532938" y="2770188"/>
          <p14:tracePt t="79824" x="9540875" y="2744788"/>
          <p14:tracePt t="79832" x="9566275" y="2701925"/>
          <p14:tracePt t="79840" x="9566275" y="2686050"/>
          <p14:tracePt t="79856" x="9575800" y="2651125"/>
          <p14:tracePt t="79872" x="9575800" y="2633663"/>
          <p14:tracePt t="79886" x="9575800" y="2625725"/>
          <p14:tracePt t="79888" x="9575800" y="2608263"/>
          <p14:tracePt t="79904" x="9575800" y="2600325"/>
          <p14:tracePt t="79928" x="9575800" y="2582863"/>
          <p14:tracePt t="79944" x="9583738" y="2566988"/>
          <p14:tracePt t="79952" x="9583738" y="2557463"/>
          <p14:tracePt t="79960" x="9583738" y="2541588"/>
          <p14:tracePt t="79968" x="9601200" y="2524125"/>
          <p14:tracePt t="79976" x="9609138" y="2506663"/>
          <p14:tracePt t="79992" x="9617075" y="2473325"/>
          <p14:tracePt t="80008" x="9634538" y="2463800"/>
          <p14:tracePt t="80024" x="9642475" y="2438400"/>
          <p14:tracePt t="80032" x="9642475" y="2422525"/>
          <p14:tracePt t="80040" x="9659938" y="2397125"/>
          <p14:tracePt t="80048" x="9677400" y="2379663"/>
          <p14:tracePt t="80056" x="9677400" y="2362200"/>
          <p14:tracePt t="80064" x="9694863" y="2344738"/>
          <p14:tracePt t="80072" x="9710738" y="2328863"/>
          <p14:tracePt t="80080" x="9720263" y="2328863"/>
          <p14:tracePt t="80088" x="9720263" y="2319338"/>
          <p14:tracePt t="80096" x="9728200" y="2311400"/>
          <p14:tracePt t="80120" x="9728200" y="2303463"/>
          <p14:tracePt t="80136" x="9736138" y="2293938"/>
          <p14:tracePt t="80336" x="9745663" y="2336800"/>
          <p14:tracePt t="80344" x="9728200" y="2438400"/>
          <p14:tracePt t="80352" x="9694863" y="2541588"/>
          <p14:tracePt t="80360" x="9685338" y="2608263"/>
          <p14:tracePt t="80368" x="9659938" y="2711450"/>
          <p14:tracePt t="80376" x="9659938" y="2787650"/>
          <p14:tracePt t="80384" x="9659938" y="2881313"/>
          <p14:tracePt t="80392" x="9659938" y="2940050"/>
          <p14:tracePt t="80400" x="9659938" y="3008313"/>
          <p14:tracePt t="80408" x="9659938" y="3084513"/>
          <p14:tracePt t="80416" x="9659938" y="3144838"/>
          <p14:tracePt t="80424" x="9685338" y="3195638"/>
          <p14:tracePt t="80432" x="9694863" y="3221038"/>
          <p14:tracePt t="80440" x="9702800" y="3271838"/>
          <p14:tracePt t="80448" x="9710738" y="3314700"/>
          <p14:tracePt t="80456" x="9728200" y="3365500"/>
          <p14:tracePt t="80464" x="9728200" y="3390900"/>
          <p14:tracePt t="80472" x="9745663" y="3408363"/>
          <p14:tracePt t="80480" x="9745663" y="3433763"/>
          <p14:tracePt t="80488" x="9753600" y="3449638"/>
          <p14:tracePt t="80496" x="9753600" y="3467100"/>
          <p14:tracePt t="80504" x="9761538" y="3492500"/>
          <p14:tracePt t="80512" x="9771063" y="3509963"/>
          <p14:tracePt t="80520" x="9771063" y="3543300"/>
          <p14:tracePt t="80528" x="9779000" y="3560763"/>
          <p14:tracePt t="80536" x="9786938" y="3594100"/>
          <p14:tracePt t="80544" x="9804400" y="3619500"/>
          <p14:tracePt t="80552" x="9812338" y="3654425"/>
          <p14:tracePt t="80560" x="9821863" y="3687763"/>
          <p14:tracePt t="80568" x="9829800" y="3722688"/>
          <p14:tracePt t="80576" x="9847263" y="3763963"/>
          <p14:tracePt t="80584" x="9855200" y="3798888"/>
          <p14:tracePt t="80592" x="9880600" y="3849688"/>
          <p14:tracePt t="80600" x="9880600" y="3892550"/>
          <p14:tracePt t="80608" x="9898063" y="3951288"/>
          <p14:tracePt t="80616" x="9898063" y="3994150"/>
          <p14:tracePt t="80624" x="9906000" y="4027488"/>
          <p14:tracePt t="80632" x="9906000" y="4070350"/>
          <p14:tracePt t="80640" x="9906000" y="4105275"/>
          <p14:tracePt t="80648" x="9906000" y="4156075"/>
          <p14:tracePt t="80656" x="9906000" y="4171950"/>
          <p14:tracePt t="80664" x="9906000" y="4206875"/>
          <p14:tracePt t="80672" x="9915525" y="4240213"/>
          <p14:tracePt t="80688" x="9915525" y="4275138"/>
          <p14:tracePt t="80696" x="9915525" y="4300538"/>
          <p14:tracePt t="80704" x="9915525" y="4308475"/>
          <p14:tracePt t="80712" x="9915525" y="4325938"/>
          <p14:tracePt t="80720" x="9931400" y="4359275"/>
          <p14:tracePt t="80728" x="9940925" y="4376738"/>
          <p14:tracePt t="80736" x="9940925" y="4402138"/>
          <p14:tracePt t="80744" x="9940925" y="4435475"/>
          <p14:tracePt t="80752" x="9940925" y="4452938"/>
          <p14:tracePt t="80760" x="9940925" y="4478338"/>
          <p14:tracePt t="80768" x="9940925" y="4503738"/>
          <p14:tracePt t="80776" x="9940925" y="4529138"/>
          <p14:tracePt t="80784" x="9940925" y="4538663"/>
          <p14:tracePt t="80792" x="9940925" y="4564063"/>
          <p14:tracePt t="80800" x="9940925" y="4579938"/>
          <p14:tracePt t="80808" x="9940925" y="4605338"/>
          <p14:tracePt t="80816" x="9940925" y="4614863"/>
          <p14:tracePt t="80824" x="9940925" y="4622800"/>
          <p14:tracePt t="80832" x="9940925" y="4648200"/>
          <p14:tracePt t="80840" x="9940925" y="4673600"/>
          <p14:tracePt t="80848" x="9940925" y="4691063"/>
          <p14:tracePt t="81104" x="9940925" y="4673600"/>
          <p14:tracePt t="81112" x="9940925" y="4630738"/>
          <p14:tracePt t="81120" x="9940925" y="4572000"/>
          <p14:tracePt t="81128" x="9940925" y="4521200"/>
          <p14:tracePt t="81136" x="9940925" y="4445000"/>
          <p14:tracePt t="81144" x="9956800" y="4359275"/>
          <p14:tracePt t="81152" x="9974263" y="4240213"/>
          <p14:tracePt t="81160" x="10009188" y="4164013"/>
          <p14:tracePt t="81168" x="10034588" y="4062413"/>
          <p14:tracePt t="81176" x="10075863" y="4002088"/>
          <p14:tracePt t="81184" x="10101263" y="3935413"/>
          <p14:tracePt t="81192" x="10101263" y="3917950"/>
          <p14:tracePt t="81200" x="10126663" y="3867150"/>
          <p14:tracePt t="81208" x="10153650" y="3806825"/>
          <p14:tracePt t="81216" x="10169525" y="3773488"/>
          <p14:tracePt t="81224" x="10179050" y="3738563"/>
          <p14:tracePt t="81232" x="10194925" y="3713163"/>
          <p14:tracePt t="81240" x="10204450" y="3679825"/>
          <p14:tracePt t="81248" x="10220325" y="3646488"/>
          <p14:tracePt t="81256" x="10255250" y="3603625"/>
          <p14:tracePt t="81264" x="10271125" y="3560763"/>
          <p14:tracePt t="81272" x="10271125" y="3517900"/>
          <p14:tracePt t="81280" x="10288588" y="3492500"/>
          <p14:tracePt t="81288" x="10288588" y="3475038"/>
          <p14:tracePt t="81296" x="10298113" y="3433763"/>
          <p14:tracePt t="81304" x="10313988" y="3373438"/>
          <p14:tracePt t="81312" x="10331450" y="3322638"/>
          <p14:tracePt t="81320" x="10339388" y="3297238"/>
          <p14:tracePt t="81328" x="10339388" y="3271838"/>
          <p14:tracePt t="81336" x="10348913" y="3228975"/>
          <p14:tracePt t="81344" x="10348913" y="3186113"/>
          <p14:tracePt t="81352" x="10356850" y="3144838"/>
          <p14:tracePt t="81360" x="10374313" y="3109913"/>
          <p14:tracePt t="81368" x="10374313" y="3025775"/>
          <p14:tracePt t="81376" x="10382250" y="2965450"/>
          <p14:tracePt t="81384" x="10382250" y="2914650"/>
          <p14:tracePt t="81392" x="10390188" y="2855913"/>
          <p14:tracePt t="81400" x="10407650" y="2795588"/>
          <p14:tracePt t="81408" x="10407650" y="2727325"/>
          <p14:tracePt t="81416" x="10407650" y="2686050"/>
          <p14:tracePt t="81424" x="10415588" y="2660650"/>
          <p14:tracePt t="81432" x="10415588" y="2633663"/>
          <p14:tracePt t="81440" x="10425113" y="2617788"/>
          <p14:tracePt t="81448" x="10425113" y="2582863"/>
          <p14:tracePt t="81456" x="10433050" y="2549525"/>
          <p14:tracePt t="81464" x="10442575" y="2541588"/>
          <p14:tracePt t="81472" x="10450513" y="2516188"/>
          <p14:tracePt t="81480" x="10467975" y="2489200"/>
          <p14:tracePt t="81488" x="10475913" y="2463800"/>
          <p14:tracePt t="81496" x="10493375" y="2422525"/>
          <p14:tracePt t="81504" x="10509250" y="2397125"/>
          <p14:tracePt t="81512" x="10518775" y="2371725"/>
          <p14:tracePt t="81520" x="10518775" y="2344738"/>
          <p14:tracePt t="81528" x="10526713" y="2311400"/>
          <p14:tracePt t="81536" x="10534650" y="2286000"/>
          <p14:tracePt t="81544" x="10544175" y="2278063"/>
          <p14:tracePt t="81560" x="10552113" y="2268538"/>
          <p14:tracePt t="82224" x="10552113" y="2260600"/>
          <p14:tracePt t="82232" x="10544175" y="2260600"/>
          <p14:tracePt t="82240" x="10518775" y="2278063"/>
          <p14:tracePt t="82248" x="10475913" y="2303463"/>
          <p14:tracePt t="82256" x="10450513" y="2344738"/>
          <p14:tracePt t="82264" x="10442575" y="2387600"/>
          <p14:tracePt t="82272" x="10433050" y="2430463"/>
          <p14:tracePt t="82280" x="10415588" y="2481263"/>
          <p14:tracePt t="82288" x="10399713" y="2516188"/>
          <p14:tracePt t="82296" x="10390188" y="2549525"/>
          <p14:tracePt t="82304" x="10382250" y="2557463"/>
          <p14:tracePt t="82312" x="10374313" y="2557463"/>
          <p14:tracePt t="82328" x="10374313" y="2574925"/>
          <p14:tracePt t="82336" x="10364788" y="2582863"/>
          <p14:tracePt t="82352" x="10356850" y="2582863"/>
          <p14:tracePt t="82368" x="10348913" y="2592388"/>
          <p14:tracePt t="82376" x="10339388" y="2617788"/>
          <p14:tracePt t="82392" x="10331450" y="2625725"/>
          <p14:tracePt t="82400" x="10323513" y="2651125"/>
          <p14:tracePt t="82408" x="10298113" y="2676525"/>
          <p14:tracePt t="82416" x="10288588" y="2693988"/>
          <p14:tracePt t="82424" x="10280650" y="2701925"/>
          <p14:tracePt t="82432" x="10280650" y="2727325"/>
          <p14:tracePt t="82440" x="10280650" y="2744788"/>
          <p14:tracePt t="82448" x="10271125" y="2752725"/>
          <p14:tracePt t="82456" x="10271125" y="2762250"/>
          <p14:tracePt t="82464" x="10271125" y="2770188"/>
          <p14:tracePt t="82472" x="10271125" y="2778125"/>
          <p14:tracePt t="82480" x="10263188" y="2778125"/>
          <p14:tracePt t="82488" x="10263188" y="2787650"/>
          <p14:tracePt t="83904" x="10255250" y="2805113"/>
          <p14:tracePt t="84608" x="10245725" y="2805113"/>
          <p14:tracePt t="85472" x="10237788" y="2813050"/>
          <p14:tracePt t="85480" x="10220325" y="2820988"/>
          <p14:tracePt t="85488" x="10220325" y="2830513"/>
          <p14:tracePt t="85496" x="10204450" y="2830513"/>
          <p14:tracePt t="85520" x="10194925" y="2838450"/>
          <p14:tracePt t="86472" x="10186988" y="2846388"/>
          <p14:tracePt t="86480" x="10179050" y="2846388"/>
          <p14:tracePt t="91440" x="10169525" y="2855913"/>
          <p14:tracePt t="92144" x="10169525" y="2863850"/>
          <p14:tracePt t="92152" x="10169525" y="2871788"/>
          <p14:tracePt t="92160" x="10169525" y="2889250"/>
          <p14:tracePt t="92168" x="10161588" y="2897188"/>
          <p14:tracePt t="92176" x="10144125" y="2906713"/>
          <p14:tracePt t="92184" x="10101263" y="2932113"/>
          <p14:tracePt t="92192" x="10075863" y="2940050"/>
          <p14:tracePt t="92200" x="10042525" y="2957513"/>
          <p14:tracePt t="92208" x="9991725" y="2982913"/>
          <p14:tracePt t="92216" x="9974263" y="3000375"/>
          <p14:tracePt t="92224" x="9931400" y="3033713"/>
          <p14:tracePt t="92232" x="9898063" y="3041650"/>
          <p14:tracePt t="92240" x="9821863" y="3094038"/>
          <p14:tracePt t="92248" x="9771063" y="3144838"/>
          <p14:tracePt t="92256" x="9694863" y="3160713"/>
          <p14:tracePt t="92264" x="9609138" y="3195638"/>
          <p14:tracePt t="92272" x="9583738" y="3203575"/>
          <p14:tracePt t="92280" x="9507538" y="3238500"/>
          <p14:tracePt t="92288" x="9447213" y="3254375"/>
          <p14:tracePt t="92296" x="9405938" y="3279775"/>
          <p14:tracePt t="92304" x="9363075" y="3305175"/>
          <p14:tracePt t="92312" x="9345613" y="3314700"/>
          <p14:tracePt t="92320" x="9320213" y="3330575"/>
          <p14:tracePt t="92328" x="9294813" y="3365500"/>
          <p14:tracePt t="92336" x="9277350" y="3382963"/>
          <p14:tracePt t="92344" x="9251950" y="3408363"/>
          <p14:tracePt t="92352" x="9251950" y="3416300"/>
          <p14:tracePt t="92360" x="9226550" y="3424238"/>
          <p14:tracePt t="92368" x="9226550" y="3433763"/>
          <p14:tracePt t="92376" x="9218613" y="3441700"/>
          <p14:tracePt t="92384" x="9193213" y="3449638"/>
          <p14:tracePt t="92392" x="9183688" y="3449638"/>
          <p14:tracePt t="92400" x="9142413" y="3449638"/>
          <p14:tracePt t="92408" x="9099550" y="3449638"/>
          <p14:tracePt t="92416" x="9048750" y="3449638"/>
          <p14:tracePt t="92424" x="9039225" y="3449638"/>
          <p14:tracePt t="92432" x="9013825" y="3449638"/>
          <p14:tracePt t="92440" x="9005888" y="3449638"/>
          <p14:tracePt t="92464" x="8988425" y="3449638"/>
          <p14:tracePt t="92472" x="8972550" y="3424238"/>
          <p14:tracePt t="92480" x="8972550" y="3416300"/>
          <p14:tracePt t="92488" x="8963025" y="3398838"/>
          <p14:tracePt t="92496" x="8937625" y="3373438"/>
          <p14:tracePt t="92504" x="8912225" y="3348038"/>
          <p14:tracePt t="92512" x="8878888" y="3322638"/>
          <p14:tracePt t="92520" x="8802688" y="3297238"/>
          <p14:tracePt t="92528" x="8709025" y="3263900"/>
          <p14:tracePt t="92536" x="8623300" y="3246438"/>
          <p14:tracePt t="92544" x="8547100" y="3211513"/>
          <p14:tracePt t="92552" x="8462963" y="3203575"/>
          <p14:tracePt t="92560" x="8402638" y="3186113"/>
          <p14:tracePt t="92568" x="8291513" y="3186113"/>
          <p14:tracePt t="92576" x="8207375" y="3186113"/>
          <p14:tracePt t="92584" x="8131175" y="3186113"/>
          <p14:tracePt t="92592" x="8070850" y="3186113"/>
          <p14:tracePt t="92600" x="8004175" y="3186113"/>
          <p14:tracePt t="92608" x="7951788" y="3211513"/>
          <p14:tracePt t="92616" x="7935913" y="3221038"/>
          <p14:tracePt t="92624" x="7900988" y="3254375"/>
          <p14:tracePt t="92632" x="7885113" y="3271838"/>
          <p14:tracePt t="92640" x="7867650" y="3289300"/>
          <p14:tracePt t="92648" x="7832725" y="3305175"/>
          <p14:tracePt t="92656" x="7781925" y="3330575"/>
          <p14:tracePt t="92664" x="7723188" y="3355975"/>
          <p14:tracePt t="92672" x="7672388" y="3373438"/>
          <p14:tracePt t="92680" x="7637463" y="3390900"/>
          <p14:tracePt t="92688" x="7586663" y="3408363"/>
          <p14:tracePt t="92696" x="7535863" y="3441700"/>
          <p14:tracePt t="92704" x="7477125" y="3459163"/>
          <p14:tracePt t="92712" x="7426325" y="3509963"/>
          <p14:tracePt t="92720" x="7358063" y="3568700"/>
          <p14:tracePt t="92728" x="7332663" y="3586163"/>
          <p14:tracePt t="92736" x="7281863" y="3654425"/>
          <p14:tracePt t="92744" x="7229475" y="3697288"/>
          <p14:tracePt t="92752" x="7196138" y="3730625"/>
          <p14:tracePt t="92760" x="7153275" y="3773488"/>
          <p14:tracePt t="92768" x="7127875" y="3824288"/>
          <p14:tracePt t="92776" x="7077075" y="3849688"/>
          <p14:tracePt t="92784" x="7043738" y="3900488"/>
          <p14:tracePt t="92792" x="7018338" y="3925888"/>
          <p14:tracePt t="92800" x="7000875" y="3976688"/>
          <p14:tracePt t="92809" x="6975475" y="4027488"/>
          <p14:tracePt t="92816" x="6958013" y="4070350"/>
          <p14:tracePt t="92824" x="6950075" y="4130675"/>
          <p14:tracePt t="92832" x="6932613" y="4181475"/>
          <p14:tracePt t="92840" x="6924675" y="4206875"/>
          <p14:tracePt t="92848" x="6915150" y="4257675"/>
          <p14:tracePt t="92856" x="6915150" y="4300538"/>
          <p14:tracePt t="92864" x="6915150" y="4341813"/>
          <p14:tracePt t="92872" x="6907213" y="4359275"/>
          <p14:tracePt t="92880" x="6907213" y="4402138"/>
          <p14:tracePt t="92888" x="6907213" y="4427538"/>
          <p14:tracePt t="92896" x="6924675" y="4460875"/>
          <p14:tracePt t="92904" x="6924675" y="4470400"/>
          <p14:tracePt t="92912" x="6950075" y="4521200"/>
          <p14:tracePt t="92920" x="6975475" y="4546600"/>
          <p14:tracePt t="92928" x="7018338" y="4605338"/>
          <p14:tracePt t="92936" x="7069138" y="4640263"/>
          <p14:tracePt t="92944" x="7137400" y="4691063"/>
          <p14:tracePt t="92952" x="7188200" y="4733925"/>
          <p14:tracePt t="92960" x="7221538" y="4759325"/>
          <p14:tracePt t="92968" x="7256463" y="4775200"/>
          <p14:tracePt t="92976" x="7281863" y="4792663"/>
          <p14:tracePt t="92984" x="7307263" y="4818063"/>
          <p14:tracePt t="92992" x="7358063" y="4843463"/>
          <p14:tracePt t="93000" x="7391400" y="4852988"/>
          <p14:tracePt t="93008" x="7434263" y="4878388"/>
          <p14:tracePt t="93016" x="7459663" y="4886325"/>
          <p14:tracePt t="93027" x="7485063" y="4886325"/>
          <p14:tracePt t="93032" x="7493000" y="4886325"/>
          <p14:tracePt t="93040" x="7518400" y="4894263"/>
          <p14:tracePt t="93048" x="7527925" y="4894263"/>
          <p14:tracePt t="93064" x="7553325" y="4894263"/>
          <p14:tracePt t="93072" x="7561263" y="4894263"/>
          <p14:tracePt t="93080" x="7596188" y="4894263"/>
          <p14:tracePt t="93088" x="7629525" y="4894263"/>
          <p14:tracePt t="93096" x="7637463" y="4903788"/>
          <p14:tracePt t="93104" x="7662863" y="4903788"/>
          <p14:tracePt t="93112" x="7705725" y="4911725"/>
          <p14:tracePt t="93120" x="7748588" y="4911725"/>
          <p14:tracePt t="93128" x="7799388" y="4911725"/>
          <p14:tracePt t="93136" x="7859713" y="4937125"/>
          <p14:tracePt t="93144" x="7961313" y="4954588"/>
          <p14:tracePt t="93152" x="8045450" y="4954588"/>
          <p14:tracePt t="93160" x="8147050" y="4987925"/>
          <p14:tracePt t="93168" x="8250238" y="4987925"/>
          <p14:tracePt t="93176" x="8334375" y="4987925"/>
          <p14:tracePt t="93184" x="8394700" y="4997450"/>
          <p14:tracePt t="93192" x="8420100" y="5005388"/>
          <p14:tracePt t="93200" x="8445500" y="5005388"/>
          <p14:tracePt t="93208" x="8478838" y="5005388"/>
          <p14:tracePt t="93216" x="8504238" y="5005388"/>
          <p14:tracePt t="93232" x="8513763" y="5005388"/>
          <p14:tracePt t="93248" x="8521700" y="5005388"/>
          <p14:tracePt t="93256" x="8539163" y="5005388"/>
          <p14:tracePt t="93264" x="8547100" y="5005388"/>
          <p14:tracePt t="93272" x="8580438" y="5005388"/>
          <p14:tracePt t="93280" x="8615363" y="5005388"/>
          <p14:tracePt t="93288" x="8623300" y="5005388"/>
          <p14:tracePt t="93296" x="8674100" y="5005388"/>
          <p14:tracePt t="93304" x="8716963" y="4987925"/>
          <p14:tracePt t="93312" x="8767763" y="4979988"/>
          <p14:tracePt t="93320" x="8818563" y="4954588"/>
          <p14:tracePt t="93328" x="8853488" y="4929188"/>
          <p14:tracePt t="93336" x="8912225" y="4903788"/>
          <p14:tracePt t="93344" x="8937625" y="4886325"/>
          <p14:tracePt t="93352" x="8997950" y="4835525"/>
          <p14:tracePt t="93360" x="9031288" y="4802188"/>
          <p14:tracePt t="93368" x="9048750" y="4775200"/>
          <p14:tracePt t="93376" x="9064625" y="4716463"/>
          <p14:tracePt t="93384" x="9091613" y="4683125"/>
          <p14:tracePt t="93392" x="9091613" y="4657725"/>
          <p14:tracePt t="93400" x="9107488" y="4605338"/>
          <p14:tracePt t="93408" x="9107488" y="4572000"/>
          <p14:tracePt t="93416" x="9107488" y="4529138"/>
          <p14:tracePt t="93424" x="9124950" y="4452938"/>
          <p14:tracePt t="93432" x="9124950" y="4402138"/>
          <p14:tracePt t="93440" x="9124950" y="4341813"/>
          <p14:tracePt t="93448" x="9124950" y="4283075"/>
          <p14:tracePt t="93456" x="9124950" y="4249738"/>
          <p14:tracePt t="93464" x="9124950" y="4206875"/>
          <p14:tracePt t="93472" x="9107488" y="4156075"/>
          <p14:tracePt t="93480" x="9074150" y="4095750"/>
          <p14:tracePt t="93488" x="9056688" y="4044950"/>
          <p14:tracePt t="93496" x="9023350" y="3968750"/>
          <p14:tracePt t="93504" x="9005888" y="3925888"/>
          <p14:tracePt t="93513" x="8972550" y="3857625"/>
          <p14:tracePt t="93520" x="8937625" y="3832225"/>
          <p14:tracePt t="93528" x="8929688" y="3806825"/>
          <p14:tracePt t="93536" x="8921750" y="3790950"/>
          <p14:tracePt t="93544" x="8894763" y="3763963"/>
          <p14:tracePt t="93552" x="8878888" y="3738563"/>
          <p14:tracePt t="93560" x="8843963" y="3722688"/>
          <p14:tracePt t="93568" x="8810625" y="3713163"/>
          <p14:tracePt t="93576" x="8793163" y="3705225"/>
          <p14:tracePt t="93584" x="8767763" y="3697288"/>
          <p14:tracePt t="93592" x="8742363" y="3687763"/>
          <p14:tracePt t="93600" x="8699500" y="3679825"/>
          <p14:tracePt t="93608" x="8640763" y="3654425"/>
          <p14:tracePt t="93616" x="8605838" y="3646488"/>
          <p14:tracePt t="93624" x="8572500" y="3636963"/>
          <p14:tracePt t="93632" x="8539163" y="3629025"/>
          <p14:tracePt t="93640" x="8488363" y="3603625"/>
          <p14:tracePt t="93648" x="8428038" y="3594100"/>
          <p14:tracePt t="93656" x="8385175" y="3586163"/>
          <p14:tracePt t="93664" x="8334375" y="3578225"/>
          <p14:tracePt t="93672" x="8301038" y="3560763"/>
          <p14:tracePt t="93680" x="8215313" y="3552825"/>
          <p14:tracePt t="93688" x="8147050" y="3552825"/>
          <p14:tracePt t="93696" x="8070850" y="3552825"/>
          <p14:tracePt t="93704" x="7986713" y="3552825"/>
          <p14:tracePt t="93712" x="7900988" y="3552825"/>
          <p14:tracePt t="93720" x="7832725" y="3552825"/>
          <p14:tracePt t="93728" x="7756525" y="3552825"/>
          <p14:tracePt t="93736" x="7705725" y="3552825"/>
          <p14:tracePt t="93744" x="7646988" y="3552825"/>
          <p14:tracePt t="93752" x="7586663" y="3552825"/>
          <p14:tracePt t="93760" x="7545388" y="3552825"/>
          <p14:tracePt t="93768" x="7477125" y="3568700"/>
          <p14:tracePt t="93776" x="7416800" y="3578225"/>
          <p14:tracePt t="93784" x="7408863" y="3578225"/>
          <p14:tracePt t="93792" x="7373938" y="3594100"/>
          <p14:tracePt t="93800" x="7323138" y="3619500"/>
          <p14:tracePt t="93808" x="7289800" y="3629025"/>
          <p14:tracePt t="93816" x="7281863" y="3636963"/>
          <p14:tracePt t="93824" x="7256463" y="3646488"/>
          <p14:tracePt t="93832" x="7239000" y="3662363"/>
          <p14:tracePt t="93840" x="7213600" y="3687763"/>
          <p14:tracePt t="93848" x="7188200" y="3705225"/>
          <p14:tracePt t="93856" x="7178675" y="3730625"/>
          <p14:tracePt t="93864" x="7162800" y="3756025"/>
          <p14:tracePt t="93882" x="7102475" y="3824288"/>
          <p14:tracePt t="93888" x="7102475" y="3832225"/>
          <p14:tracePt t="93896" x="7094538" y="3857625"/>
          <p14:tracePt t="93904" x="7085013" y="3883025"/>
          <p14:tracePt t="93912" x="7069138" y="3917950"/>
          <p14:tracePt t="93920" x="7069138" y="3943350"/>
          <p14:tracePt t="93928" x="7069138" y="3968750"/>
          <p14:tracePt t="93936" x="7069138" y="4002088"/>
          <p14:tracePt t="93944" x="7069138" y="4037013"/>
          <p14:tracePt t="93952" x="7069138" y="4062413"/>
          <p14:tracePt t="93960" x="7069138" y="4105275"/>
          <p14:tracePt t="93968" x="7069138" y="4130675"/>
          <p14:tracePt t="93976" x="7077075" y="4181475"/>
          <p14:tracePt t="93984" x="7102475" y="4197350"/>
          <p14:tracePt t="93992" x="7127875" y="4240213"/>
          <p14:tracePt t="94000" x="7162800" y="4275138"/>
          <p14:tracePt t="94008" x="7221538" y="4325938"/>
          <p14:tracePt t="94016" x="7272338" y="4384675"/>
          <p14:tracePt t="94024" x="7332663" y="4427538"/>
          <p14:tracePt t="94032" x="7408863" y="4478338"/>
          <p14:tracePt t="94040" x="7477125" y="4503738"/>
          <p14:tracePt t="94048" x="7493000" y="4521200"/>
          <p14:tracePt t="94056" x="7545388" y="4546600"/>
          <p14:tracePt t="94064" x="7596188" y="4572000"/>
          <p14:tracePt t="94072" x="7629525" y="4589463"/>
          <p14:tracePt t="94080" x="7662863" y="4605338"/>
          <p14:tracePt t="94088" x="7680325" y="4622800"/>
          <p14:tracePt t="94096" x="7715250" y="4630738"/>
          <p14:tracePt t="94104" x="7740650" y="4648200"/>
          <p14:tracePt t="94112" x="7756525" y="4657725"/>
          <p14:tracePt t="94120" x="7781925" y="4665663"/>
          <p14:tracePt t="94128" x="7816850" y="4665663"/>
          <p14:tracePt t="94136" x="7842250" y="4673600"/>
          <p14:tracePt t="94144" x="7885113" y="4691063"/>
          <p14:tracePt t="94152" x="7926388" y="4691063"/>
          <p14:tracePt t="94160" x="7961313" y="4691063"/>
          <p14:tracePt t="94168" x="7994650" y="4691063"/>
          <p14:tracePt t="94176" x="8020050" y="4691063"/>
          <p14:tracePt t="94184" x="8045450" y="4691063"/>
          <p14:tracePt t="94192" x="8070850" y="4691063"/>
          <p14:tracePt t="94200" x="8080375" y="4691063"/>
          <p14:tracePt t="94208" x="8105775" y="4691063"/>
          <p14:tracePt t="94216" x="8121650" y="4691063"/>
          <p14:tracePt t="94224" x="8131175" y="4691063"/>
          <p14:tracePt t="94232" x="8147050" y="4683125"/>
          <p14:tracePt t="94240" x="8156575" y="4683125"/>
          <p14:tracePt t="94248" x="8164513" y="4683125"/>
          <p14:tracePt t="94256" x="8181975" y="4673600"/>
          <p14:tracePt t="94264" x="8199438" y="4665663"/>
          <p14:tracePt t="94272" x="8207375" y="4665663"/>
          <p14:tracePt t="94280" x="8224838" y="4657725"/>
          <p14:tracePt t="94288" x="8266113" y="4640263"/>
          <p14:tracePt t="94296" x="8318500" y="4605338"/>
          <p14:tracePt t="94304" x="8343900" y="4597400"/>
          <p14:tracePt t="94312" x="8377238" y="4572000"/>
          <p14:tracePt t="94320" x="8402638" y="4564063"/>
          <p14:tracePt t="94328" x="8435975" y="4546600"/>
          <p14:tracePt t="94336" x="8470900" y="4529138"/>
          <p14:tracePt t="94344" x="8478838" y="4521200"/>
          <p14:tracePt t="94352" x="8504238" y="4513263"/>
          <p14:tracePt t="94360" x="8513763" y="4513263"/>
          <p14:tracePt t="94368" x="8521700" y="4513263"/>
          <p14:tracePt t="94376" x="8539163" y="4486275"/>
          <p14:tracePt t="94384" x="8555038" y="4470400"/>
          <p14:tracePt t="94392" x="8572500" y="4452938"/>
          <p14:tracePt t="94400" x="8597900" y="4427538"/>
          <p14:tracePt t="94408" x="8615363" y="4402138"/>
          <p14:tracePt t="94416" x="8623300" y="4384675"/>
          <p14:tracePt t="94424" x="8623300" y="4368800"/>
          <p14:tracePt t="94432" x="8632825" y="4341813"/>
          <p14:tracePt t="94440" x="8640763" y="4308475"/>
          <p14:tracePt t="94448" x="8640763" y="4275138"/>
          <p14:tracePt t="94456" x="8640763" y="4224338"/>
          <p14:tracePt t="94464" x="8640763" y="4197350"/>
          <p14:tracePt t="94472" x="8640763" y="4164013"/>
          <p14:tracePt t="94480" x="8615363" y="4113213"/>
          <p14:tracePt t="94488" x="8564563" y="4052888"/>
          <p14:tracePt t="94496" x="8470900" y="4002088"/>
          <p14:tracePt t="94504" x="8377238" y="3951288"/>
          <p14:tracePt t="94512" x="8258175" y="3892550"/>
          <p14:tracePt t="94520" x="8070850" y="3841750"/>
          <p14:tracePt t="94528" x="7918450" y="3773488"/>
          <p14:tracePt t="94536" x="7705725" y="3687763"/>
          <p14:tracePt t="94544" x="7493000" y="3611563"/>
          <p14:tracePt t="94552" x="7315200" y="3552825"/>
          <p14:tracePt t="94560" x="7188200" y="3535363"/>
          <p14:tracePt t="94568" x="7059613" y="3492500"/>
          <p14:tracePt t="94576" x="6983413" y="3475038"/>
          <p14:tracePt t="94584" x="6915150" y="3475038"/>
          <p14:tracePt t="94592" x="6864350" y="3467100"/>
          <p14:tracePt t="94600" x="6831013" y="3467100"/>
          <p14:tracePt t="94608" x="6823075" y="3467100"/>
          <p14:tracePt t="94624" x="6797675" y="3467100"/>
          <p14:tracePt t="94632" x="6780213" y="3467100"/>
          <p14:tracePt t="94640" x="6745288" y="3492500"/>
          <p14:tracePt t="94656" x="6729413" y="3502025"/>
          <p14:tracePt t="94664" x="6704013" y="3527425"/>
          <p14:tracePt t="94672" x="6653213" y="3568700"/>
          <p14:tracePt t="94680" x="6626225" y="3594100"/>
          <p14:tracePt t="94688" x="6610350" y="3629025"/>
          <p14:tracePt t="94696" x="6567488" y="3697288"/>
          <p14:tracePt t="94704" x="6550025" y="3756025"/>
          <p14:tracePt t="94712" x="6516688" y="3816350"/>
          <p14:tracePt t="94720" x="6499225" y="3867150"/>
          <p14:tracePt t="94728" x="6491288" y="3900488"/>
          <p14:tracePt t="94736" x="6473825" y="3935413"/>
          <p14:tracePt t="94744" x="6473825" y="3968750"/>
          <p14:tracePt t="94752" x="6473825" y="3994150"/>
          <p14:tracePt t="94760" x="6473825" y="4027488"/>
          <p14:tracePt t="94768" x="6473825" y="4062413"/>
          <p14:tracePt t="94776" x="6465888" y="4087813"/>
          <p14:tracePt t="94784" x="6465888" y="4113213"/>
          <p14:tracePt t="94792" x="6465888" y="4138613"/>
          <p14:tracePt t="94800" x="6465888" y="4156075"/>
          <p14:tracePt t="94808" x="6465888" y="4181475"/>
          <p14:tracePt t="94816" x="6465888" y="4197350"/>
          <p14:tracePt t="94824" x="6465888" y="4240213"/>
          <p14:tracePt t="94832" x="6465888" y="4275138"/>
          <p14:tracePt t="94840" x="6483350" y="4300538"/>
          <p14:tracePt t="94848" x="6516688" y="4333875"/>
          <p14:tracePt t="94856" x="6534150" y="4359275"/>
          <p14:tracePt t="94864" x="6567488" y="4394200"/>
          <p14:tracePt t="94872" x="6618288" y="4445000"/>
          <p14:tracePt t="94880" x="6669088" y="4460875"/>
          <p14:tracePt t="94888" x="6719888" y="4495800"/>
          <p14:tracePt t="94896" x="6737350" y="4503738"/>
          <p14:tracePt t="94904" x="6770688" y="4513263"/>
          <p14:tracePt t="94912" x="6823075" y="4521200"/>
          <p14:tracePt t="94920" x="6864350" y="4538663"/>
          <p14:tracePt t="94928" x="6942138" y="4546600"/>
          <p14:tracePt t="94936" x="6983413" y="4546600"/>
          <p14:tracePt t="94944" x="7043738" y="4554538"/>
          <p14:tracePt t="94952" x="7085013" y="4564063"/>
          <p14:tracePt t="94960" x="7162800" y="4564063"/>
          <p14:tracePt t="94968" x="7204075" y="4564063"/>
          <p14:tracePt t="94976" x="7246938" y="4564063"/>
          <p14:tracePt t="94984" x="7281863" y="4564063"/>
          <p14:tracePt t="94992" x="7315200" y="4564063"/>
          <p14:tracePt t="95000" x="7358063" y="4564063"/>
          <p14:tracePt t="95008" x="7383463" y="4564063"/>
          <p14:tracePt t="95016" x="7426325" y="4564063"/>
          <p14:tracePt t="95024" x="7502525" y="4554538"/>
          <p14:tracePt t="95032" x="7561263" y="4538663"/>
          <p14:tracePt t="95040" x="7637463" y="4513263"/>
          <p14:tracePt t="95048" x="7715250" y="4495800"/>
          <p14:tracePt t="95056" x="7748588" y="4470400"/>
          <p14:tracePt t="95064" x="7781925" y="4460875"/>
          <p14:tracePt t="95072" x="7832725" y="4435475"/>
          <p14:tracePt t="95080" x="7850188" y="4419600"/>
          <p14:tracePt t="95088" x="7875588" y="4410075"/>
          <p14:tracePt t="95096" x="7900988" y="4394200"/>
          <p14:tracePt t="95104" x="7910513" y="4394200"/>
          <p14:tracePt t="95120" x="7926388" y="4384675"/>
          <p14:tracePt t="95136" x="7935913" y="4376738"/>
          <p14:tracePt t="95144" x="7943850" y="4368800"/>
          <p14:tracePt t="95192" x="7951788" y="4359275"/>
          <p14:tracePt t="95784" x="7969250" y="4333875"/>
          <p14:tracePt t="95792" x="7977188" y="4325938"/>
          <p14:tracePt t="95800" x="7977188" y="4308475"/>
          <p14:tracePt t="95816" x="7986713" y="4300538"/>
          <p14:tracePt t="95856" x="7986713" y="4291013"/>
          <p14:tracePt t="96096" x="7986713" y="4283075"/>
          <p14:tracePt t="96120" x="7977188" y="4283075"/>
          <p14:tracePt t="96160" x="7969250" y="4283075"/>
          <p14:tracePt t="96184" x="7969250" y="4291013"/>
          <p14:tracePt t="96192" x="7961313" y="4300538"/>
          <p14:tracePt t="96200" x="7951788" y="4300538"/>
          <p14:tracePt t="96208" x="7943850" y="4300538"/>
          <p14:tracePt t="96224" x="7935913" y="4300538"/>
          <p14:tracePt t="96232" x="7918450" y="4300538"/>
          <p14:tracePt t="96248" x="7910513" y="4300538"/>
          <p14:tracePt t="96256" x="7893050" y="4300538"/>
          <p14:tracePt t="96264" x="7875588" y="4300538"/>
          <p14:tracePt t="96272" x="7867650" y="4308475"/>
          <p14:tracePt t="96280" x="7850188" y="4308475"/>
          <p14:tracePt t="96288" x="7832725" y="4308475"/>
          <p14:tracePt t="96296" x="7816850" y="4316413"/>
          <p14:tracePt t="96304" x="7807325" y="4316413"/>
          <p14:tracePt t="96312" x="7791450" y="4325938"/>
          <p14:tracePt t="96328" x="7766050" y="4325938"/>
          <p14:tracePt t="96336" x="7748588" y="4333875"/>
          <p14:tracePt t="96344" x="7748588" y="4341813"/>
          <p14:tracePt t="96352" x="7731125" y="4341813"/>
          <p14:tracePt t="96360" x="7715250" y="4351338"/>
          <p14:tracePt t="96368" x="7697788" y="4368800"/>
          <p14:tracePt t="96376" x="7680325" y="4368800"/>
          <p14:tracePt t="96384" x="7662863" y="4376738"/>
          <p14:tracePt t="96392" x="7646988" y="4384675"/>
          <p14:tracePt t="96400" x="7637463" y="4384675"/>
          <p14:tracePt t="96408" x="7621588" y="4402138"/>
          <p14:tracePt t="96416" x="7612063" y="4410075"/>
          <p14:tracePt t="96424" x="7604125" y="4410075"/>
          <p14:tracePt t="96432" x="7596188" y="4419600"/>
          <p14:tracePt t="96440" x="7586663" y="4427538"/>
          <p14:tracePt t="96448" x="7561263" y="4452938"/>
          <p14:tracePt t="96456" x="7545388" y="4470400"/>
          <p14:tracePt t="96472" x="7535863" y="4495800"/>
          <p14:tracePt t="96480" x="7510463" y="4521200"/>
          <p14:tracePt t="96488" x="7502525" y="4529138"/>
          <p14:tracePt t="96496" x="7502525" y="4538663"/>
          <p14:tracePt t="96504" x="7502525" y="4546600"/>
          <p14:tracePt t="96512" x="7493000" y="4564063"/>
          <p14:tracePt t="96520" x="7493000" y="4572000"/>
          <p14:tracePt t="96528" x="7493000" y="4579938"/>
          <p14:tracePt t="96536" x="7493000" y="4605338"/>
          <p14:tracePt t="96544" x="7493000" y="4614863"/>
          <p14:tracePt t="96552" x="7493000" y="4622800"/>
          <p14:tracePt t="96560" x="7493000" y="4640263"/>
          <p14:tracePt t="96568" x="7493000" y="4648200"/>
          <p14:tracePt t="96576" x="7493000" y="4657725"/>
          <p14:tracePt t="96584" x="7493000" y="4673600"/>
          <p14:tracePt t="96600" x="7493000" y="4691063"/>
          <p14:tracePt t="96608" x="7493000" y="4708525"/>
          <p14:tracePt t="96616" x="7502525" y="4716463"/>
          <p14:tracePt t="96624" x="7510463" y="4724400"/>
          <p14:tracePt t="96632" x="7527925" y="4733925"/>
          <p14:tracePt t="96640" x="7527925" y="4759325"/>
          <p14:tracePt t="96648" x="7545388" y="4767263"/>
          <p14:tracePt t="96656" x="7553325" y="4767263"/>
          <p14:tracePt t="96664" x="7561263" y="4784725"/>
          <p14:tracePt t="96672" x="7570788" y="4792663"/>
          <p14:tracePt t="96680" x="7596188" y="4792663"/>
          <p14:tracePt t="96688" x="7596188" y="4802188"/>
          <p14:tracePt t="96696" x="7621588" y="4818063"/>
          <p14:tracePt t="96712" x="7629525" y="4818063"/>
          <p14:tracePt t="96720" x="7646988" y="4818063"/>
          <p14:tracePt t="96728" x="7646988" y="4827588"/>
          <p14:tracePt t="96736" x="7654925" y="4827588"/>
          <p14:tracePt t="96744" x="7662863" y="4827588"/>
          <p14:tracePt t="96752" x="7680325" y="4835525"/>
          <p14:tracePt t="96760" x="7688263" y="4835525"/>
          <p14:tracePt t="96768" x="7697788" y="4835525"/>
          <p14:tracePt t="96776" x="7723188" y="4852988"/>
          <p14:tracePt t="96792" x="7731125" y="4852988"/>
          <p14:tracePt t="96800" x="7740650" y="4852988"/>
          <p14:tracePt t="96808" x="7748588" y="4852988"/>
          <p14:tracePt t="96816" x="7756525" y="4852988"/>
          <p14:tracePt t="96824" x="7766050" y="4852988"/>
          <p14:tracePt t="96832" x="7773988" y="4852988"/>
          <p14:tracePt t="96840" x="7781925" y="4852988"/>
          <p14:tracePt t="96856" x="7791450" y="4852988"/>
          <p14:tracePt t="96864" x="7791450" y="4860925"/>
          <p14:tracePt t="96880" x="7816850" y="4860925"/>
          <p14:tracePt t="96888" x="7824788" y="4860925"/>
          <p14:tracePt t="96896" x="7850188" y="4860925"/>
          <p14:tracePt t="96904" x="7885113" y="4868863"/>
          <p14:tracePt t="96912" x="7900988" y="4868863"/>
          <p14:tracePt t="96920" x="7926388" y="4868863"/>
          <p14:tracePt t="96928" x="7943850" y="4868863"/>
          <p14:tracePt t="96936" x="7951788" y="4868863"/>
          <p14:tracePt t="96944" x="7969250" y="4868863"/>
          <p14:tracePt t="96952" x="7977188" y="4868863"/>
          <p14:tracePt t="96960" x="7986713" y="4868863"/>
          <p14:tracePt t="96968" x="7994650" y="4868863"/>
          <p14:tracePt t="97000" x="8004175" y="4868863"/>
          <p14:tracePt t="97024" x="8020050" y="4868863"/>
          <p14:tracePt t="97040" x="8037513" y="4868863"/>
          <p14:tracePt t="97048" x="8062913" y="4868863"/>
          <p14:tracePt t="97064" x="8088313" y="4868863"/>
          <p14:tracePt t="97072" x="8105775" y="4868863"/>
          <p14:tracePt t="97080" x="8147050" y="4868863"/>
          <p14:tracePt t="97088" x="8232775" y="4868863"/>
          <p14:tracePt t="97096" x="8266113" y="4868863"/>
          <p14:tracePt t="97104" x="8291513" y="4868863"/>
          <p14:tracePt t="97112" x="8326438" y="4868863"/>
          <p14:tracePt t="97120" x="8343900" y="4868863"/>
          <p14:tracePt t="97128" x="8351838" y="4868863"/>
          <p14:tracePt t="97168" x="8359775" y="4868863"/>
          <p14:tracePt t="97192" x="8377238" y="4868863"/>
          <p14:tracePt t="97200" x="8394700" y="4860925"/>
          <p14:tracePt t="97208" x="8394700" y="4852988"/>
          <p14:tracePt t="97216" x="8410575" y="4827588"/>
          <p14:tracePt t="97224" x="8435975" y="4802188"/>
          <p14:tracePt t="97232" x="8445500" y="4784725"/>
          <p14:tracePt t="97240" x="8453438" y="4775200"/>
          <p14:tracePt t="97248" x="8462963" y="4767263"/>
          <p14:tracePt t="97256" x="8478838" y="4749800"/>
          <p14:tracePt t="97272" x="8478838" y="4741863"/>
          <p14:tracePt t="97280" x="8478838" y="4716463"/>
          <p14:tracePt t="97288" x="8470900" y="4699000"/>
          <p14:tracePt t="97304" x="8462963" y="4673600"/>
          <p14:tracePt t="97312" x="8462963" y="4657725"/>
          <p14:tracePt t="97320" x="8453438" y="4657725"/>
          <p14:tracePt t="97328" x="8445500" y="4640263"/>
          <p14:tracePt t="97336" x="8428038" y="4622800"/>
          <p14:tracePt t="97344" x="8420100" y="4597400"/>
          <p14:tracePt t="97352" x="8402638" y="4597400"/>
          <p14:tracePt t="97360" x="8385175" y="4579938"/>
          <p14:tracePt t="97368" x="8351838" y="4546600"/>
          <p14:tracePt t="97376" x="8318500" y="4513263"/>
          <p14:tracePt t="97384" x="8291513" y="4495800"/>
          <p14:tracePt t="97392" x="8266113" y="4495800"/>
          <p14:tracePt t="97400" x="8240713" y="4478338"/>
          <p14:tracePt t="97408" x="8232775" y="4478338"/>
          <p14:tracePt t="97416" x="8215313" y="4470400"/>
          <p14:tracePt t="97424" x="8181975" y="4452938"/>
          <p14:tracePt t="97432" x="8147050" y="4452938"/>
          <p14:tracePt t="97440" x="8131175" y="4445000"/>
          <p14:tracePt t="97448" x="8113713" y="4435475"/>
          <p14:tracePt t="97456" x="8105775" y="4427538"/>
          <p14:tracePt t="97464" x="8096250" y="4427538"/>
          <p14:tracePt t="97472" x="8088313" y="4427538"/>
          <p14:tracePt t="97480" x="8070850" y="4427538"/>
          <p14:tracePt t="97488" x="8062913" y="4427538"/>
          <p14:tracePt t="97496" x="8045450" y="4419600"/>
          <p14:tracePt t="97504" x="8029575" y="4402138"/>
          <p14:tracePt t="97512" x="7994650" y="4402138"/>
          <p14:tracePt t="97520" x="7977188" y="4394200"/>
          <p14:tracePt t="97528" x="7961313" y="4394200"/>
          <p14:tracePt t="97536" x="7926388" y="4394200"/>
          <p14:tracePt t="97544" x="7918450" y="4394200"/>
          <p14:tracePt t="97552" x="7893050" y="4384675"/>
          <p14:tracePt t="97560" x="7875588" y="4384675"/>
          <p14:tracePt t="97568" x="7859713" y="4384675"/>
          <p14:tracePt t="97576" x="7842250" y="4384675"/>
          <p14:tracePt t="97584" x="7816850" y="4384675"/>
          <p14:tracePt t="97592" x="7791450" y="4384675"/>
          <p14:tracePt t="97600" x="7766050" y="4384675"/>
          <p14:tracePt t="97608" x="7740650" y="4384675"/>
          <p14:tracePt t="97616" x="7731125" y="4384675"/>
          <p14:tracePt t="97624" x="7715250" y="4384675"/>
          <p14:tracePt t="97632" x="7688263" y="4394200"/>
          <p14:tracePt t="97640" x="7688263" y="4402138"/>
          <p14:tracePt t="97648" x="7672388" y="4410075"/>
          <p14:tracePt t="97656" x="7662863" y="4410075"/>
          <p14:tracePt t="97664" x="7646988" y="4427538"/>
          <p14:tracePt t="97672" x="7629525" y="4445000"/>
          <p14:tracePt t="97688" x="7612063" y="4460875"/>
          <p14:tracePt t="97696" x="7596188" y="4470400"/>
          <p14:tracePt t="97704" x="7578725" y="4495800"/>
          <p14:tracePt t="97712" x="7553325" y="4521200"/>
          <p14:tracePt t="97720" x="7545388" y="4538663"/>
          <p14:tracePt t="97728" x="7535863" y="4546600"/>
          <p14:tracePt t="97736" x="7510463" y="4589463"/>
          <p14:tracePt t="97744" x="7493000" y="4605338"/>
          <p14:tracePt t="97752" x="7477125" y="4630738"/>
          <p14:tracePt t="97760" x="7467600" y="4657725"/>
          <p14:tracePt t="97768" x="7467600" y="4673600"/>
          <p14:tracePt t="97776" x="7459663" y="4691063"/>
          <p14:tracePt t="97784" x="7459663" y="4699000"/>
          <p14:tracePt t="97792" x="7459663" y="4708525"/>
          <p14:tracePt t="97800" x="7459663" y="4733925"/>
          <p14:tracePt t="97808" x="7459663" y="4741863"/>
          <p14:tracePt t="97816" x="7459663" y="4749800"/>
          <p14:tracePt t="97824" x="7459663" y="4759325"/>
          <p14:tracePt t="97832" x="7459663" y="4767263"/>
          <p14:tracePt t="97840" x="7459663" y="4775200"/>
          <p14:tracePt t="97856" x="7459663" y="4792663"/>
          <p14:tracePt t="97864" x="7459663" y="4810125"/>
          <p14:tracePt t="97872" x="7467600" y="4818063"/>
          <p14:tracePt t="97889" x="7493000" y="4843463"/>
          <p14:tracePt t="97896" x="7510463" y="4860925"/>
          <p14:tracePt t="97904" x="7518400" y="4868863"/>
          <p14:tracePt t="97912" x="7535863" y="4886325"/>
          <p14:tracePt t="97928" x="7561263" y="4903788"/>
          <p14:tracePt t="97936" x="7570788" y="4911725"/>
          <p14:tracePt t="97944" x="7578725" y="4911725"/>
          <p14:tracePt t="97952" x="7596188" y="4919663"/>
          <p14:tracePt t="97960" x="7612063" y="4929188"/>
          <p14:tracePt t="97976" x="7646988" y="4946650"/>
          <p14:tracePt t="97992" x="7662863" y="4946650"/>
          <p14:tracePt t="98000" x="7680325" y="4946650"/>
          <p14:tracePt t="98016" x="7688263" y="4946650"/>
          <p14:tracePt t="98024" x="7715250" y="4954588"/>
          <p14:tracePt t="98032" x="7723188" y="4962525"/>
          <p14:tracePt t="98040" x="7731125" y="4962525"/>
          <p14:tracePt t="98048" x="7748588" y="4962525"/>
          <p14:tracePt t="98056" x="7781925" y="4979988"/>
          <p14:tracePt t="98064" x="7799388" y="4979988"/>
          <p14:tracePt t="98072" x="7832725" y="4979988"/>
          <p14:tracePt t="98080" x="7842250" y="4979988"/>
          <p14:tracePt t="98088" x="7875588" y="4987925"/>
          <p14:tracePt t="98096" x="7910513" y="4997450"/>
          <p14:tracePt t="98104" x="7943850" y="4997450"/>
          <p14:tracePt t="98112" x="7986713" y="4997450"/>
          <p14:tracePt t="98120" x="8029575" y="5005388"/>
          <p14:tracePt t="98128" x="8054975" y="5005388"/>
          <p14:tracePt t="98136" x="8088313" y="5005388"/>
          <p14:tracePt t="98144" x="8139113" y="5022850"/>
          <p14:tracePt t="98152" x="8164513" y="5022850"/>
          <p14:tracePt t="98160" x="8174038" y="5022850"/>
          <p14:tracePt t="98168" x="8189913" y="5022850"/>
          <p14:tracePt t="98176" x="8199438" y="5022850"/>
          <p14:tracePt t="98184" x="8207375" y="5022850"/>
          <p14:tracePt t="98192" x="8240713" y="5022850"/>
          <p14:tracePt t="98208" x="8258175" y="5013325"/>
          <p14:tracePt t="98224" x="8283575" y="5013325"/>
          <p14:tracePt t="98232" x="8301038" y="4997450"/>
          <p14:tracePt t="98240" x="8308975" y="4987925"/>
          <p14:tracePt t="98248" x="8318500" y="4979988"/>
          <p14:tracePt t="98256" x="8334375" y="4972050"/>
          <p14:tracePt t="98264" x="8359775" y="4954588"/>
          <p14:tracePt t="98272" x="8359775" y="4946650"/>
          <p14:tracePt t="98280" x="8377238" y="4929188"/>
          <p14:tracePt t="98296" x="8385175" y="4903788"/>
          <p14:tracePt t="98304" x="8394700" y="4878388"/>
          <p14:tracePt t="98320" x="8394700" y="4860925"/>
          <p14:tracePt t="98328" x="8394700" y="4843463"/>
          <p14:tracePt t="98336" x="8394700" y="4818063"/>
          <p14:tracePt t="98344" x="8394700" y="4810125"/>
          <p14:tracePt t="98352" x="8394700" y="4775200"/>
          <p14:tracePt t="98360" x="8394700" y="4741863"/>
          <p14:tracePt t="98368" x="8394700" y="4733925"/>
          <p14:tracePt t="98376" x="8394700" y="4699000"/>
          <p14:tracePt t="98384" x="8394700" y="4665663"/>
          <p14:tracePt t="98392" x="8394700" y="4648200"/>
          <p14:tracePt t="98400" x="8394700" y="4622800"/>
          <p14:tracePt t="98408" x="8394700" y="4605338"/>
          <p14:tracePt t="98416" x="8394700" y="4589463"/>
          <p14:tracePt t="98424" x="8394700" y="4572000"/>
          <p14:tracePt t="98432" x="8394700" y="4546600"/>
          <p14:tracePt t="98440" x="8394700" y="4538663"/>
          <p14:tracePt t="98448" x="8377238" y="4486275"/>
          <p14:tracePt t="98456" x="8377238" y="4478338"/>
          <p14:tracePt t="98464" x="8369300" y="4460875"/>
          <p14:tracePt t="98472" x="8359775" y="4452938"/>
          <p14:tracePt t="98480" x="8351838" y="4435475"/>
          <p14:tracePt t="98488" x="8334375" y="4427538"/>
          <p14:tracePt t="98496" x="8334375" y="4419600"/>
          <p14:tracePt t="98504" x="8318500" y="4419600"/>
          <p14:tracePt t="98512" x="8308975" y="4419600"/>
          <p14:tracePt t="98520" x="8301038" y="4419600"/>
          <p14:tracePt t="98528" x="8275638" y="4402138"/>
          <p14:tracePt t="98536" x="8258175" y="4394200"/>
          <p14:tracePt t="98544" x="8240713" y="4394200"/>
          <p14:tracePt t="98552" x="8224838" y="4384675"/>
          <p14:tracePt t="98560" x="8181975" y="4376738"/>
          <p14:tracePt t="98568" x="8131175" y="4359275"/>
          <p14:tracePt t="98576" x="8088313" y="4351338"/>
          <p14:tracePt t="98584" x="8054975" y="4341813"/>
          <p14:tracePt t="98592" x="8029575" y="4341813"/>
          <p14:tracePt t="98600" x="8012113" y="4341813"/>
          <p14:tracePt t="98608" x="7961313" y="4333875"/>
          <p14:tracePt t="98616" x="7918450" y="4333875"/>
          <p14:tracePt t="98624" x="7885113" y="4316413"/>
          <p14:tracePt t="98632" x="7867650" y="4316413"/>
          <p14:tracePt t="98640" x="7824788" y="4316413"/>
          <p14:tracePt t="98648" x="7799388" y="4316413"/>
          <p14:tracePt t="98656" x="7756525" y="4316413"/>
          <p14:tracePt t="98664" x="7723188" y="4316413"/>
          <p14:tracePt t="98672" x="7697788" y="4316413"/>
          <p14:tracePt t="98680" x="7680325" y="4316413"/>
          <p14:tracePt t="98688" x="7654925" y="4316413"/>
          <p14:tracePt t="98696" x="7629525" y="4316413"/>
          <p14:tracePt t="98712" x="7612063" y="4316413"/>
          <p14:tracePt t="98720" x="7604125" y="4316413"/>
          <p14:tracePt t="98728" x="7596188" y="4325938"/>
          <p14:tracePt t="98736" x="7570788" y="4341813"/>
          <p14:tracePt t="98744" x="7561263" y="4351338"/>
          <p14:tracePt t="98752" x="7553325" y="4351338"/>
          <p14:tracePt t="98760" x="7527925" y="4368800"/>
          <p14:tracePt t="98768" x="7502525" y="4394200"/>
          <p14:tracePt t="98776" x="7493000" y="4402138"/>
          <p14:tracePt t="98784" x="7485063" y="4419600"/>
          <p14:tracePt t="98792" x="7467600" y="4435475"/>
          <p14:tracePt t="98800" x="7442200" y="4470400"/>
          <p14:tracePt t="98808" x="7434263" y="4478338"/>
          <p14:tracePt t="98816" x="7426325" y="4486275"/>
          <p14:tracePt t="98824" x="7426325" y="4503738"/>
          <p14:tracePt t="98832" x="7426325" y="4529138"/>
          <p14:tracePt t="98840" x="7426325" y="4538663"/>
          <p14:tracePt t="98848" x="7416800" y="4564063"/>
          <p14:tracePt t="98856" x="7416800" y="4579938"/>
          <p14:tracePt t="98864" x="7416800" y="4589463"/>
          <p14:tracePt t="98872" x="7416800" y="4605338"/>
          <p14:tracePt t="98880" x="7416800" y="4630738"/>
          <p14:tracePt t="98888" x="7416800" y="4640263"/>
          <p14:tracePt t="98896" x="7416800" y="4648200"/>
          <p14:tracePt t="98904" x="7416800" y="4673600"/>
          <p14:tracePt t="98912" x="7416800" y="4699000"/>
          <p14:tracePt t="98920" x="7416800" y="4708525"/>
          <p14:tracePt t="98928" x="7416800" y="4716463"/>
          <p14:tracePt t="98936" x="7416800" y="4749800"/>
          <p14:tracePt t="98944" x="7426325" y="4759325"/>
          <p14:tracePt t="98952" x="7434263" y="4767263"/>
          <p14:tracePt t="98960" x="7451725" y="4784725"/>
          <p14:tracePt t="98976" x="7467600" y="4810125"/>
          <p14:tracePt t="98992" x="7477125" y="4818063"/>
          <p14:tracePt t="99000" x="7493000" y="4835525"/>
          <p14:tracePt t="99024" x="7510463" y="4860925"/>
          <p14:tracePt t="99032" x="7527925" y="4860925"/>
          <p14:tracePt t="99040" x="7545388" y="4868863"/>
          <p14:tracePt t="99048" x="7561263" y="4878388"/>
          <p14:tracePt t="99056" x="7561263" y="4886325"/>
          <p14:tracePt t="99064" x="7578725" y="4894263"/>
          <p14:tracePt t="99072" x="7612063" y="4903788"/>
          <p14:tracePt t="99088" x="7646988" y="4903788"/>
          <p14:tracePt t="99096" x="7688263" y="4903788"/>
          <p14:tracePt t="99104" x="7723188" y="4929188"/>
          <p14:tracePt t="99112" x="7740650" y="4929188"/>
          <p14:tracePt t="99120" x="7766050" y="4929188"/>
          <p14:tracePt t="99128" x="7791450" y="4929188"/>
          <p14:tracePt t="99136" x="7816850" y="4929188"/>
          <p14:tracePt t="99144" x="7832725" y="4929188"/>
          <p14:tracePt t="99152" x="7859713" y="4929188"/>
          <p14:tracePt t="99160" x="7885113" y="4929188"/>
          <p14:tracePt t="99168" x="7918450" y="4929188"/>
          <p14:tracePt t="99176" x="7935913" y="4929188"/>
          <p14:tracePt t="99184" x="7969250" y="4929188"/>
          <p14:tracePt t="99192" x="8012113" y="4929188"/>
          <p14:tracePt t="99200" x="8054975" y="4929188"/>
          <p14:tracePt t="99208" x="8088313" y="4929188"/>
          <p14:tracePt t="99216" x="8096250" y="4929188"/>
          <p14:tracePt t="99224" x="8113713" y="4929188"/>
          <p14:tracePt t="99232" x="8121650" y="4929188"/>
          <p14:tracePt t="99248" x="8131175" y="4929188"/>
          <p14:tracePt t="99448" x="8156575" y="4929188"/>
          <p14:tracePt t="99456" x="8189913" y="4929188"/>
          <p14:tracePt t="99464" x="8250238" y="4929188"/>
          <p14:tracePt t="99472" x="8291513" y="4929188"/>
          <p14:tracePt t="99480" x="8334375" y="4929188"/>
          <p14:tracePt t="99488" x="8377238" y="4929188"/>
          <p14:tracePt t="99496" x="8410575" y="4929188"/>
          <p14:tracePt t="99504" x="8462963" y="4929188"/>
          <p14:tracePt t="99512" x="8496300" y="4929188"/>
          <p14:tracePt t="99520" x="8529638" y="4919663"/>
          <p14:tracePt t="99528" x="8539163" y="4919663"/>
          <p14:tracePt t="99536" x="8547100" y="4919663"/>
          <p14:tracePt t="99552" x="8564563" y="4919663"/>
          <p14:tracePt t="99656" x="8564563" y="4911725"/>
          <p14:tracePt t="99664" x="8564563" y="4903788"/>
          <p14:tracePt t="99680" x="8572500" y="4894263"/>
          <p14:tracePt t="99688" x="8580438" y="4886325"/>
          <p14:tracePt t="99696" x="8589963" y="4878388"/>
          <p14:tracePt t="99704" x="8605838" y="4868863"/>
          <p14:tracePt t="99712" x="8640763" y="4852988"/>
          <p14:tracePt t="99720" x="8658225" y="4843463"/>
          <p14:tracePt t="99728" x="8691563" y="4827588"/>
          <p14:tracePt t="99736" x="8716963" y="4818063"/>
          <p14:tracePt t="99744" x="8724900" y="4810125"/>
          <p14:tracePt t="99752" x="8759825" y="4802188"/>
          <p14:tracePt t="99760" x="8767763" y="4802188"/>
          <p14:tracePt t="99768" x="8785225" y="4784725"/>
          <p14:tracePt t="99776" x="8793163" y="4784725"/>
          <p14:tracePt t="99784" x="8802688" y="4784725"/>
          <p14:tracePt t="99792" x="8818563" y="4775200"/>
          <p14:tracePt t="99800" x="8836025" y="4767263"/>
          <p14:tracePt t="99816" x="8843963" y="4767263"/>
          <p14:tracePt t="99824" x="8861425" y="4759325"/>
          <p14:tracePt t="99832" x="8869363" y="4749800"/>
          <p14:tracePt t="99864" x="8894763" y="4749800"/>
          <p14:tracePt t="99883" x="8904288" y="4749800"/>
          <p14:tracePt t="99896" x="8929688" y="4749800"/>
          <p14:tracePt t="99904" x="8937625" y="4749800"/>
          <p14:tracePt t="99912" x="8963025" y="4749800"/>
          <p14:tracePt t="99920" x="8980488" y="4749800"/>
          <p14:tracePt t="99928" x="9005888" y="4749800"/>
          <p14:tracePt t="99936" x="9031288" y="4749800"/>
          <p14:tracePt t="99944" x="9048750" y="4749800"/>
          <p14:tracePt t="99952" x="9064625" y="4749800"/>
          <p14:tracePt t="99960" x="9082088" y="4749800"/>
          <p14:tracePt t="99968" x="9117013" y="4741863"/>
          <p14:tracePt t="99984" x="9124950" y="4741863"/>
          <p14:tracePt t="99992" x="9142413" y="4741863"/>
          <p14:tracePt t="100000" x="9175750" y="4733925"/>
          <p14:tracePt t="100008" x="9183688" y="4733925"/>
          <p14:tracePt t="100016" x="9201150" y="4733925"/>
          <p14:tracePt t="100024" x="9209088" y="4733925"/>
          <p14:tracePt t="100032" x="9218613" y="4733925"/>
          <p14:tracePt t="100040" x="9226550" y="4733925"/>
          <p14:tracePt t="100048" x="9244013" y="4733925"/>
          <p14:tracePt t="100056" x="9261475" y="4733925"/>
          <p14:tracePt t="100064" x="9277350" y="4733925"/>
          <p14:tracePt t="100072" x="9302750" y="4733925"/>
          <p14:tracePt t="100080" x="9328150" y="4733925"/>
          <p14:tracePt t="100088" x="9337675" y="4733925"/>
          <p14:tracePt t="100096" x="9363075" y="4733925"/>
          <p14:tracePt t="100104" x="9371013" y="4733925"/>
          <p14:tracePt t="100112" x="9396413" y="4733925"/>
          <p14:tracePt t="100120" x="9413875" y="4733925"/>
          <p14:tracePt t="100128" x="9456738" y="4733925"/>
          <p14:tracePt t="100136" x="9498013" y="4733925"/>
          <p14:tracePt t="100144" x="9540875" y="4733925"/>
          <p14:tracePt t="100152" x="9566275" y="4733925"/>
          <p14:tracePt t="100160" x="9575800" y="4733925"/>
          <p14:tracePt t="100168" x="9601200" y="4741863"/>
          <p14:tracePt t="100176" x="9617075" y="4741863"/>
          <p14:tracePt t="100184" x="9617075" y="4749800"/>
          <p14:tracePt t="100192" x="9634538" y="4749800"/>
          <p14:tracePt t="100200" x="9642475" y="4749800"/>
          <p14:tracePt t="100208" x="9652000" y="4749800"/>
          <p14:tracePt t="100216" x="9667875" y="4759325"/>
          <p14:tracePt t="100224" x="9677400" y="4759325"/>
          <p14:tracePt t="100232" x="9702800" y="4759325"/>
          <p14:tracePt t="100240" x="9736138" y="4759325"/>
          <p14:tracePt t="100248" x="9753600" y="4767263"/>
          <p14:tracePt t="100256" x="9779000" y="4767263"/>
          <p14:tracePt t="100264" x="9796463" y="4767263"/>
          <p14:tracePt t="100272" x="9829800" y="4767263"/>
          <p14:tracePt t="100280" x="9855200" y="4767263"/>
          <p14:tracePt t="100288" x="9872663" y="4767263"/>
          <p14:tracePt t="100296" x="9898063" y="4767263"/>
          <p14:tracePt t="100312" x="9923463" y="4767263"/>
          <p14:tracePt t="100320" x="9931400" y="4767263"/>
          <p14:tracePt t="100328" x="9940925" y="4767263"/>
          <p14:tracePt t="100336" x="9966325" y="4767263"/>
          <p14:tracePt t="100344" x="9991725" y="4767263"/>
          <p14:tracePt t="100352" x="10009188" y="4767263"/>
          <p14:tracePt t="100360" x="10025063" y="4767263"/>
          <p14:tracePt t="100368" x="10042525" y="4767263"/>
          <p14:tracePt t="100640" x="10050463" y="4767263"/>
          <p14:tracePt t="100648" x="10059988" y="4767263"/>
          <p14:tracePt t="100688" x="10067925" y="4767263"/>
          <p14:tracePt t="100704" x="10075863" y="4767263"/>
          <p14:tracePt t="100720" x="10110788" y="4767263"/>
          <p14:tracePt t="100728" x="10169525" y="4741863"/>
          <p14:tracePt t="100736" x="10245725" y="4741863"/>
          <p14:tracePt t="100744" x="10306050" y="4741863"/>
          <p14:tracePt t="100752" x="10356850" y="4741863"/>
          <p14:tracePt t="100760" x="10407650" y="4741863"/>
          <p14:tracePt t="100768" x="10458450" y="4741863"/>
          <p14:tracePt t="100776" x="10493375" y="4741863"/>
          <p14:tracePt t="100784" x="10518775" y="4741863"/>
          <p14:tracePt t="100800" x="10526713" y="4741863"/>
          <p14:tracePt t="100808" x="10534650" y="4741863"/>
          <p14:tracePt t="100816" x="10544175" y="4741863"/>
          <p14:tracePt t="100824" x="10552113" y="4741863"/>
          <p14:tracePt t="100832" x="10569575" y="4741863"/>
          <p14:tracePt t="100840" x="10577513" y="4741863"/>
          <p14:tracePt t="100848" x="10585450" y="4741863"/>
          <p14:tracePt t="100856" x="10594975" y="4741863"/>
          <p14:tracePt t="100864" x="10612438" y="4741863"/>
          <p14:tracePt t="100873" x="10628313" y="4741863"/>
          <p14:tracePt t="100880" x="10645775" y="4749800"/>
          <p14:tracePt t="100888" x="10653713" y="4749800"/>
          <p14:tracePt t="100896" x="10696575" y="4759325"/>
          <p14:tracePt t="100904" x="10704513" y="4775200"/>
          <p14:tracePt t="100920" x="10729913" y="4784725"/>
          <p14:tracePt t="100928" x="10747375" y="4792663"/>
          <p14:tracePt t="100936" x="10756900" y="4792663"/>
          <p14:tracePt t="100944" x="10782300" y="4802188"/>
          <p14:tracePt t="100952" x="10790238" y="4802188"/>
          <p14:tracePt t="100960" x="10798175" y="4810125"/>
          <p14:tracePt t="101032" x="10807700" y="4810125"/>
          <p14:tracePt t="101072" x="10815638" y="4810125"/>
          <p14:tracePt t="101080" x="10815638" y="4818063"/>
          <p14:tracePt t="101088" x="10823575" y="4818063"/>
          <p14:tracePt t="101584" x="10807700" y="4818063"/>
          <p14:tracePt t="101592" x="10756900" y="4818063"/>
          <p14:tracePt t="101600" x="10696575" y="4818063"/>
          <p14:tracePt t="101608" x="10612438" y="4818063"/>
          <p14:tracePt t="101616" x="10526713" y="4810125"/>
          <p14:tracePt t="101624" x="10407650" y="4802188"/>
          <p14:tracePt t="101632" x="10263188" y="4775200"/>
          <p14:tracePt t="101640" x="10153650" y="4759325"/>
          <p14:tracePt t="101648" x="10025063" y="4741863"/>
          <p14:tracePt t="101656" x="9906000" y="4733925"/>
          <p14:tracePt t="101664" x="9779000" y="4724400"/>
          <p14:tracePt t="101672" x="9694863" y="4691063"/>
          <p14:tracePt t="101680" x="9634538" y="4673600"/>
          <p14:tracePt t="101688" x="9575800" y="4665663"/>
          <p14:tracePt t="101696" x="9523413" y="4648200"/>
          <p14:tracePt t="101704" x="9498013" y="4648200"/>
          <p14:tracePt t="101712" x="9482138" y="4648200"/>
          <p14:tracePt t="101720" x="9456738" y="4648200"/>
          <p14:tracePt t="101728" x="9421813" y="4640263"/>
          <p14:tracePt t="101736" x="9380538" y="4640263"/>
          <p14:tracePt t="101744" x="9345613" y="4640263"/>
          <p14:tracePt t="101752" x="9320213" y="4640263"/>
          <p14:tracePt t="101760" x="9286875" y="4640263"/>
          <p14:tracePt t="101768" x="9251950" y="4640263"/>
          <p14:tracePt t="101776" x="9218613" y="4640263"/>
          <p14:tracePt t="101784" x="9158288" y="4640263"/>
          <p14:tracePt t="101792" x="9099550" y="4640263"/>
          <p14:tracePt t="101800" x="9064625" y="4640263"/>
          <p14:tracePt t="101808" x="9005888" y="4640263"/>
          <p14:tracePt t="101816" x="8955088" y="4640263"/>
          <p14:tracePt t="101824" x="8904288" y="4640263"/>
          <p14:tracePt t="101832" x="8853488" y="4640263"/>
          <p14:tracePt t="101840" x="8810625" y="4640263"/>
          <p14:tracePt t="101848" x="8759825" y="4640263"/>
          <p14:tracePt t="101856" x="8699500" y="4640263"/>
          <p14:tracePt t="101864" x="8666163" y="4640263"/>
          <p14:tracePt t="101878" x="8623300" y="4640263"/>
          <p14:tracePt t="101880" x="8597900" y="4640263"/>
          <p14:tracePt t="101888" x="8589963" y="4640263"/>
          <p14:tracePt t="101896" x="8564563" y="4648200"/>
          <p14:tracePt t="101904" x="8547100" y="4657725"/>
          <p14:tracePt t="101912" x="8521700" y="4665663"/>
          <p14:tracePt t="101920" x="8504238" y="4673600"/>
          <p14:tracePt t="101928" x="8488363" y="4683125"/>
          <p14:tracePt t="101936" x="8478838" y="4683125"/>
          <p14:tracePt t="101944" x="8470900" y="4691063"/>
          <p14:tracePt t="101952" x="8453438" y="4699000"/>
          <p14:tracePt t="101960" x="8445500" y="4699000"/>
          <p14:tracePt t="101968" x="8428038" y="4708525"/>
          <p14:tracePt t="101976" x="8410575" y="4716463"/>
          <p14:tracePt t="101984" x="8402638" y="4716463"/>
          <p14:tracePt t="101992" x="8385175" y="4716463"/>
          <p14:tracePt t="102000" x="8377238" y="4716463"/>
          <p14:tracePt t="102024" x="8351838" y="4724400"/>
          <p14:tracePt t="102040" x="8343900" y="4724400"/>
          <p14:tracePt t="102056" x="8343900" y="4733925"/>
          <p14:tracePt t="102080" x="8334375" y="4733925"/>
          <p14:tracePt t="102152" x="8318500" y="4741863"/>
          <p14:tracePt t="102320" x="8318500" y="4749800"/>
          <p14:tracePt t="102328" x="8318500" y="4775200"/>
          <p14:tracePt t="102344" x="8318500" y="4784725"/>
          <p14:tracePt t="102360" x="8318500" y="4792663"/>
          <p14:tracePt t="102368" x="8318500" y="4810125"/>
          <p14:tracePt t="102448" x="8334375" y="4810125"/>
          <p14:tracePt t="102608" x="8343900" y="4810125"/>
          <p14:tracePt t="102616" x="8351838" y="4818063"/>
          <p14:tracePt t="102624" x="8351838" y="4835525"/>
          <p14:tracePt t="102632" x="8359775" y="4843463"/>
          <p14:tracePt t="102640" x="8359775" y="4852988"/>
          <p14:tracePt t="102648" x="8369300" y="4852988"/>
          <p14:tracePt t="102808" x="8377238" y="4860925"/>
          <p14:tracePt t="102848" x="8377238" y="4852988"/>
          <p14:tracePt t="102856" x="8377238" y="4843463"/>
          <p14:tracePt t="102864" x="8377238" y="4827588"/>
          <p14:tracePt t="102883" x="8351838" y="4767263"/>
          <p14:tracePt t="102888" x="8343900" y="4749800"/>
          <p14:tracePt t="102896" x="8326438" y="4741863"/>
          <p14:tracePt t="102904" x="8326438" y="4733925"/>
          <p14:tracePt t="102920" x="8318500" y="4724400"/>
          <p14:tracePt t="102936" x="8308975" y="4716463"/>
          <p14:tracePt t="102992" x="8301038" y="4708525"/>
          <p14:tracePt t="103056" x="8291513" y="4708525"/>
          <p14:tracePt t="103072" x="8283575" y="4708525"/>
          <p14:tracePt t="103080" x="8275638" y="4708525"/>
          <p14:tracePt t="103088" x="8258175" y="4708525"/>
          <p14:tracePt t="103096" x="8250238" y="4716463"/>
          <p14:tracePt t="103104" x="8240713" y="4716463"/>
          <p14:tracePt t="103112" x="8224838" y="4741863"/>
          <p14:tracePt t="103120" x="8199438" y="4767263"/>
          <p14:tracePt t="103128" x="8199438" y="4775200"/>
          <p14:tracePt t="103136" x="8189913" y="4784725"/>
          <p14:tracePt t="103144" x="8189913" y="4802188"/>
          <p14:tracePt t="103152" x="8181975" y="4802188"/>
          <p14:tracePt t="103160" x="8174038" y="4818063"/>
          <p14:tracePt t="103336" x="8164513" y="4827588"/>
          <p14:tracePt t="106024" x="8199438" y="4802188"/>
          <p14:tracePt t="106032" x="8266113" y="4749800"/>
          <p14:tracePt t="106040" x="8318500" y="4716463"/>
          <p14:tracePt t="106048" x="8351838" y="4691063"/>
          <p14:tracePt t="106056" x="8377238" y="4648200"/>
          <p14:tracePt t="106064" x="8402638" y="4640263"/>
          <p14:tracePt t="106072" x="8420100" y="4614863"/>
          <p14:tracePt t="106080" x="8435975" y="4597400"/>
          <p14:tracePt t="106088" x="8462963" y="4572000"/>
          <p14:tracePt t="106096" x="8470900" y="4554538"/>
          <p14:tracePt t="106104" x="8488363" y="4538663"/>
          <p14:tracePt t="106112" x="8513763" y="4521200"/>
          <p14:tracePt t="106120" x="8529638" y="4503738"/>
          <p14:tracePt t="106128" x="8555038" y="4486275"/>
          <p14:tracePt t="106136" x="8572500" y="4460875"/>
          <p14:tracePt t="106144" x="8580438" y="4445000"/>
          <p14:tracePt t="106152" x="8623300" y="4402138"/>
          <p14:tracePt t="106160" x="8658225" y="4359275"/>
          <p14:tracePt t="106168" x="8699500" y="4325938"/>
          <p14:tracePt t="106176" x="8742363" y="4275138"/>
          <p14:tracePt t="106184" x="8785225" y="4206875"/>
          <p14:tracePt t="106192" x="8810625" y="4171950"/>
          <p14:tracePt t="106200" x="8853488" y="4105275"/>
          <p14:tracePt t="106208" x="8894763" y="4052888"/>
          <p14:tracePt t="106216" x="8904288" y="4037013"/>
          <p14:tracePt t="106224" x="8921750" y="4011613"/>
          <p14:tracePt t="106232" x="8929688" y="3986213"/>
          <p14:tracePt t="106240" x="8947150" y="3943350"/>
          <p14:tracePt t="106248" x="8955088" y="3925888"/>
          <p14:tracePt t="106256" x="8955088" y="3892550"/>
          <p14:tracePt t="106264" x="8980488" y="3841750"/>
          <p14:tracePt t="106272" x="8988425" y="3763963"/>
          <p14:tracePt t="106280" x="8997950" y="3697288"/>
          <p14:tracePt t="106288" x="9005888" y="3568700"/>
          <p14:tracePt t="106296" x="9005888" y="3408363"/>
          <p14:tracePt t="106304" x="9005888" y="3289300"/>
          <p14:tracePt t="106312" x="9005888" y="3160713"/>
          <p14:tracePt t="106320" x="8980488" y="3025775"/>
          <p14:tracePt t="106328" x="8955088" y="2889250"/>
          <p14:tracePt t="106336" x="8921750" y="2701925"/>
          <p14:tracePt t="106344" x="8894763" y="2582863"/>
          <p14:tracePt t="106352" x="8853488" y="2498725"/>
          <p14:tracePt t="106360" x="8802688" y="2379663"/>
          <p14:tracePt t="106368" x="8785225" y="2293938"/>
          <p14:tracePt t="106376" x="8734425" y="2217738"/>
          <p14:tracePt t="106384" x="8716963" y="2141538"/>
          <p14:tracePt t="106392" x="8674100" y="2065338"/>
          <p14:tracePt t="106400" x="8632825" y="1997075"/>
          <p14:tracePt t="106408" x="8597900" y="1938338"/>
          <p14:tracePt t="106416" x="8572500" y="1911350"/>
          <p14:tracePt t="106424" x="8564563" y="1870075"/>
          <p14:tracePt t="106432" x="8539163" y="1827213"/>
          <p14:tracePt t="106440" x="8521700" y="1809750"/>
          <p14:tracePt t="106448" x="8504238" y="1793875"/>
          <p14:tracePt t="106456" x="8488363" y="1776413"/>
          <p14:tracePt t="106464" x="8462963" y="1741488"/>
          <p14:tracePt t="106472" x="8435975" y="1690688"/>
          <p14:tracePt t="106480" x="8394700" y="1665288"/>
          <p14:tracePt t="106488" x="8334375" y="1622425"/>
          <p14:tracePt t="106496" x="8275638" y="1589088"/>
          <p14:tracePt t="106504" x="8224838" y="1571625"/>
          <p14:tracePt t="106512" x="8164513" y="1546225"/>
          <p14:tracePt t="106520" x="8096250" y="1520825"/>
          <p14:tracePt t="106528" x="8054975" y="1495425"/>
          <p14:tracePt t="106536" x="7994650" y="1487488"/>
          <p14:tracePt t="106544" x="7961313" y="1477963"/>
          <p14:tracePt t="106552" x="7926388" y="1470025"/>
          <p14:tracePt t="106560" x="7910513" y="1470025"/>
          <p14:tracePt t="106568" x="7900988" y="1470025"/>
          <p14:tracePt t="106576" x="7885113" y="1470025"/>
          <p14:tracePt t="106584" x="7875588" y="1470025"/>
          <p14:tracePt t="106592" x="7859713" y="1470025"/>
          <p14:tracePt t="106600" x="7850188" y="1470025"/>
          <p14:tracePt t="106616" x="7824788" y="1470025"/>
          <p14:tracePt t="106632" x="7791450" y="1470025"/>
          <p14:tracePt t="106640" x="7781925" y="1470025"/>
          <p14:tracePt t="106648" x="7748588" y="1477963"/>
          <p14:tracePt t="106656" x="7731125" y="1495425"/>
          <p14:tracePt t="106664" x="7697788" y="1504950"/>
          <p14:tracePt t="106672" x="7654925" y="1512888"/>
          <p14:tracePt t="106680" x="7621588" y="1530350"/>
          <p14:tracePt t="106688" x="7570788" y="1538288"/>
          <p14:tracePt t="106696" x="7535863" y="1555750"/>
          <p14:tracePt t="106704" x="7485063" y="1589088"/>
          <p14:tracePt t="106712" x="7442200" y="1606550"/>
          <p14:tracePt t="106720" x="7416800" y="1631950"/>
          <p14:tracePt t="106728" x="7383463" y="1649413"/>
          <p14:tracePt t="106736" x="7358063" y="1674813"/>
          <p14:tracePt t="106744" x="7332663" y="1690688"/>
          <p14:tracePt t="106752" x="7307263" y="1690688"/>
          <p14:tracePt t="106760" x="7289800" y="1708150"/>
          <p14:tracePt t="106768" x="7281863" y="1725613"/>
          <p14:tracePt t="106776" x="7272338" y="1733550"/>
          <p14:tracePt t="106784" x="7264400" y="1741488"/>
          <p14:tracePt t="106792" x="7246938" y="1776413"/>
          <p14:tracePt t="106800" x="7229475" y="1793875"/>
          <p14:tracePt t="106808" x="7229475" y="1801813"/>
          <p14:tracePt t="106816" x="7213600" y="1827213"/>
          <p14:tracePt t="106824" x="7196138" y="1844675"/>
          <p14:tracePt t="106832" x="7178675" y="1860550"/>
          <p14:tracePt t="106840" x="7153275" y="1895475"/>
          <p14:tracePt t="106848" x="7153275" y="1903413"/>
          <p14:tracePt t="106856" x="7145338" y="1920875"/>
          <p14:tracePt t="106864" x="7137400" y="1938338"/>
          <p14:tracePt t="106872" x="7137400" y="1954213"/>
          <p14:tracePt t="106889" x="7127875" y="2005013"/>
          <p14:tracePt t="106896" x="7127875" y="2039938"/>
          <p14:tracePt t="106904" x="7127875" y="2055813"/>
          <p14:tracePt t="106912" x="7127875" y="2073275"/>
          <p14:tracePt t="106920" x="7127875" y="2098675"/>
          <p14:tracePt t="106928" x="7127875" y="2116138"/>
          <p14:tracePt t="106936" x="7127875" y="2159000"/>
          <p14:tracePt t="106944" x="7127875" y="2192338"/>
          <p14:tracePt t="106952" x="7127875" y="2227263"/>
          <p14:tracePt t="106960" x="7137400" y="2260600"/>
          <p14:tracePt t="106968" x="7137400" y="2278063"/>
          <p14:tracePt t="106976" x="7137400" y="2303463"/>
          <p14:tracePt t="106984" x="7153275" y="2336800"/>
          <p14:tracePt t="106992" x="7162800" y="2362200"/>
          <p14:tracePt t="107000" x="7178675" y="2405063"/>
          <p14:tracePt t="107008" x="7196138" y="2430463"/>
          <p14:tracePt t="107016" x="7204075" y="2447925"/>
          <p14:tracePt t="107024" x="7213600" y="2455863"/>
          <p14:tracePt t="107032" x="7221538" y="2489200"/>
          <p14:tracePt t="107040" x="7239000" y="2516188"/>
          <p14:tracePt t="107048" x="7256463" y="2532063"/>
          <p14:tracePt t="107056" x="7289800" y="2566988"/>
          <p14:tracePt t="107064" x="7307263" y="2582863"/>
          <p14:tracePt t="107072" x="7332663" y="2608263"/>
          <p14:tracePt t="107080" x="7366000" y="2643188"/>
          <p14:tracePt t="107088" x="7391400" y="2668588"/>
          <p14:tracePt t="107096" x="7442200" y="2701925"/>
          <p14:tracePt t="107104" x="7467600" y="2711450"/>
          <p14:tracePt t="107112" x="7510463" y="2736850"/>
          <p14:tracePt t="107120" x="7535863" y="2744788"/>
          <p14:tracePt t="107128" x="7545388" y="2752725"/>
          <p14:tracePt t="107136" x="7570788" y="2762250"/>
          <p14:tracePt t="107144" x="7586663" y="2762250"/>
          <p14:tracePt t="107152" x="7621588" y="2778125"/>
          <p14:tracePt t="107160" x="7646988" y="2778125"/>
          <p14:tracePt t="107168" x="7662863" y="2787650"/>
          <p14:tracePt t="107176" x="7688263" y="2787650"/>
          <p14:tracePt t="107184" x="7723188" y="2795588"/>
          <p14:tracePt t="107192" x="7748588" y="2795588"/>
          <p14:tracePt t="107200" x="7791450" y="2795588"/>
          <p14:tracePt t="107208" x="7875588" y="2795588"/>
          <p14:tracePt t="107216" x="7935913" y="2795588"/>
          <p14:tracePt t="107224" x="7994650" y="2795588"/>
          <p14:tracePt t="107232" x="8029575" y="2795588"/>
          <p14:tracePt t="107240" x="8070850" y="2795588"/>
          <p14:tracePt t="107248" x="8113713" y="2795588"/>
          <p14:tracePt t="107256" x="8139113" y="2795588"/>
          <p14:tracePt t="107264" x="8181975" y="2787650"/>
          <p14:tracePt t="107272" x="8189913" y="2778125"/>
          <p14:tracePt t="107280" x="8199438" y="2770188"/>
          <p14:tracePt t="107288" x="8232775" y="2752725"/>
          <p14:tracePt t="107296" x="8240713" y="2744788"/>
          <p14:tracePt t="107304" x="8250238" y="2727325"/>
          <p14:tracePt t="107312" x="8283575" y="2693988"/>
          <p14:tracePt t="107320" x="8291513" y="2686050"/>
          <p14:tracePt t="107328" x="8308975" y="2676525"/>
          <p14:tracePt t="107336" x="8318500" y="2660650"/>
          <p14:tracePt t="107344" x="8351838" y="2625725"/>
          <p14:tracePt t="107352" x="8369300" y="2592388"/>
          <p14:tracePt t="107360" x="8402638" y="2541588"/>
          <p14:tracePt t="107368" x="8435975" y="2498725"/>
          <p14:tracePt t="107376" x="8445500" y="2481263"/>
          <p14:tracePt t="107384" x="8453438" y="2447925"/>
          <p14:tracePt t="107392" x="8453438" y="2405063"/>
          <p14:tracePt t="107400" x="8462963" y="2354263"/>
          <p14:tracePt t="107408" x="8462963" y="2319338"/>
          <p14:tracePt t="107416" x="8462963" y="2311400"/>
          <p14:tracePt t="107424" x="8462963" y="2278063"/>
          <p14:tracePt t="107432" x="8462963" y="2243138"/>
          <p14:tracePt t="107440" x="8445500" y="2209800"/>
          <p14:tracePt t="107448" x="8435975" y="2200275"/>
          <p14:tracePt t="107456" x="8420100" y="2166938"/>
          <p14:tracePt t="107464" x="8402638" y="2159000"/>
          <p14:tracePt t="107472" x="8385175" y="2133600"/>
          <p14:tracePt t="107480" x="8359775" y="2108200"/>
          <p14:tracePt t="107488" x="8343900" y="2082800"/>
          <p14:tracePt t="107504" x="8318500" y="2055813"/>
          <p14:tracePt t="107512" x="8301038" y="2030413"/>
          <p14:tracePt t="107520" x="8275638" y="2005013"/>
          <p14:tracePt t="107528" x="8266113" y="1997075"/>
          <p14:tracePt t="107536" x="8240713" y="1954213"/>
          <p14:tracePt t="107544" x="8232775" y="1954213"/>
          <p14:tracePt t="107552" x="8199438" y="1928813"/>
          <p14:tracePt t="107568" x="8174038" y="1911350"/>
          <p14:tracePt t="107576" x="8164513" y="1903413"/>
          <p14:tracePt t="107584" x="8147050" y="1895475"/>
          <p14:tracePt t="107592" x="8131175" y="1885950"/>
          <p14:tracePt t="107608" x="8121650" y="1885950"/>
          <p14:tracePt t="107616" x="8113713" y="1878013"/>
          <p14:tracePt t="107624" x="8096250" y="1878013"/>
          <p14:tracePt t="107640" x="8088313" y="1878013"/>
          <p14:tracePt t="107648" x="8062913" y="1878013"/>
          <p14:tracePt t="107656" x="8054975" y="1878013"/>
          <p14:tracePt t="107672" x="8037513" y="1878013"/>
          <p14:tracePt t="107688" x="8029575" y="1878013"/>
          <p14:tracePt t="107720" x="8020050" y="1878013"/>
          <p14:tracePt t="107736" x="8004175" y="1885950"/>
          <p14:tracePt t="107744" x="7994650" y="1885950"/>
          <p14:tracePt t="107752" x="7986713" y="1895475"/>
          <p14:tracePt t="107760" x="7977188" y="1903413"/>
          <p14:tracePt t="107768" x="7969250" y="1911350"/>
          <p14:tracePt t="107776" x="7961313" y="1920875"/>
          <p14:tracePt t="107784" x="7943850" y="1928813"/>
          <p14:tracePt t="107792" x="7926388" y="1938338"/>
          <p14:tracePt t="107800" x="7926388" y="1946275"/>
          <p14:tracePt t="107816" x="7918450" y="1946275"/>
          <p14:tracePt t="107824" x="7910513" y="1954213"/>
          <p14:tracePt t="107840" x="7900988" y="1971675"/>
          <p14:tracePt t="107848" x="7893050" y="1979613"/>
          <p14:tracePt t="107856" x="7885113" y="1989138"/>
          <p14:tracePt t="107864" x="7885113" y="1997075"/>
          <p14:tracePt t="107872" x="7859713" y="2030413"/>
          <p14:tracePt t="107880" x="7850188" y="2047875"/>
          <p14:tracePt t="107888" x="7850188" y="2065338"/>
          <p14:tracePt t="107896" x="7842250" y="2090738"/>
          <p14:tracePt t="107904" x="7824788" y="2098675"/>
          <p14:tracePt t="107912" x="7807325" y="2149475"/>
          <p14:tracePt t="107920" x="7807325" y="2166938"/>
          <p14:tracePt t="107928" x="7791450" y="2184400"/>
          <p14:tracePt t="107936" x="7773988" y="2200275"/>
          <p14:tracePt t="107944" x="7766050" y="2227263"/>
          <p14:tracePt t="107952" x="7756525" y="2235200"/>
          <p14:tracePt t="107960" x="7756525" y="2252663"/>
          <p14:tracePt t="107968" x="7740650" y="2268538"/>
          <p14:tracePt t="107976" x="7731125" y="2286000"/>
          <p14:tracePt t="107984" x="7723188" y="2293938"/>
          <p14:tracePt t="107992" x="7715250" y="2336800"/>
          <p14:tracePt t="108000" x="7697788" y="2354263"/>
          <p14:tracePt t="108008" x="7697788" y="2379663"/>
          <p14:tracePt t="108016" x="7697788" y="2405063"/>
          <p14:tracePt t="108024" x="7680325" y="2438400"/>
          <p14:tracePt t="108032" x="7680325" y="2447925"/>
          <p14:tracePt t="108040" x="7672388" y="2489200"/>
          <p14:tracePt t="108048" x="7672388" y="2498725"/>
          <p14:tracePt t="108056" x="7672388" y="2506663"/>
          <p14:tracePt t="108064" x="7662863" y="2524125"/>
          <p14:tracePt t="108072" x="7662863" y="2532063"/>
          <p14:tracePt t="108080" x="7654925" y="2541588"/>
          <p14:tracePt t="108088" x="7654925" y="2549525"/>
          <p14:tracePt t="108096" x="7654925" y="2566988"/>
          <p14:tracePt t="108112" x="7654925" y="2582863"/>
          <p14:tracePt t="108120" x="7654925" y="2592388"/>
          <p14:tracePt t="108128" x="7654925" y="2600325"/>
          <p14:tracePt t="108136" x="7654925" y="2617788"/>
          <p14:tracePt t="108152" x="7654925" y="2625725"/>
          <p14:tracePt t="108160" x="7654925" y="2651125"/>
          <p14:tracePt t="108176" x="7654925" y="2660650"/>
          <p14:tracePt t="108192" x="7654925" y="2668588"/>
          <p14:tracePt t="108200" x="7662863" y="2676525"/>
          <p14:tracePt t="108208" x="7680325" y="2693988"/>
          <p14:tracePt t="108216" x="7697788" y="2693988"/>
          <p14:tracePt t="108224" x="7723188" y="2711450"/>
          <p14:tracePt t="108232" x="7731125" y="2711450"/>
          <p14:tracePt t="108240" x="7756525" y="2727325"/>
          <p14:tracePt t="108248" x="7781925" y="2727325"/>
          <p14:tracePt t="108256" x="7799388" y="2736850"/>
          <p14:tracePt t="108264" x="7859713" y="2744788"/>
          <p14:tracePt t="108272" x="7893050" y="2752725"/>
          <p14:tracePt t="108280" x="7951788" y="2787650"/>
          <p14:tracePt t="108288" x="7986713" y="2787650"/>
          <p14:tracePt t="108296" x="8029575" y="2805113"/>
          <p14:tracePt t="108304" x="8062913" y="2805113"/>
          <p14:tracePt t="108312" x="8113713" y="2805113"/>
          <p14:tracePt t="108320" x="8156575" y="2805113"/>
          <p14:tracePt t="108328" x="8189913" y="2805113"/>
          <p14:tracePt t="108336" x="8224838" y="2805113"/>
          <p14:tracePt t="108344" x="8266113" y="2805113"/>
          <p14:tracePt t="108352" x="8275638" y="2805113"/>
          <p14:tracePt t="108360" x="8301038" y="2805113"/>
          <p14:tracePt t="108368" x="8334375" y="2805113"/>
          <p14:tracePt t="108376" x="8369300" y="2805113"/>
          <p14:tracePt t="108384" x="8402638" y="2787650"/>
          <p14:tracePt t="108392" x="8428038" y="2778125"/>
          <p14:tracePt t="108400" x="8435975" y="2770188"/>
          <p14:tracePt t="108408" x="8453438" y="2770188"/>
          <p14:tracePt t="108416" x="8478838" y="2744788"/>
          <p14:tracePt t="108424" x="8513763" y="2727325"/>
          <p14:tracePt t="108432" x="8539163" y="2701925"/>
          <p14:tracePt t="108440" x="8572500" y="2686050"/>
          <p14:tracePt t="108448" x="8589963" y="2676525"/>
          <p14:tracePt t="108456" x="8605838" y="2651125"/>
          <p14:tracePt t="108464" x="8623300" y="2633663"/>
          <p14:tracePt t="108472" x="8648700" y="2617788"/>
          <p14:tracePt t="108480" x="8658225" y="2608263"/>
          <p14:tracePt t="108488" x="8683625" y="2574925"/>
          <p14:tracePt t="108496" x="8691563" y="2566988"/>
          <p14:tracePt t="108504" x="8699500" y="2549525"/>
          <p14:tracePt t="108512" x="8709025" y="2516188"/>
          <p14:tracePt t="108520" x="8724900" y="2481263"/>
          <p14:tracePt t="108528" x="8724900" y="2455863"/>
          <p14:tracePt t="108536" x="8724900" y="2430463"/>
          <p14:tracePt t="108544" x="8734425" y="2397125"/>
          <p14:tracePt t="108552" x="8734425" y="2354263"/>
          <p14:tracePt t="108560" x="8734425" y="2328863"/>
          <p14:tracePt t="108568" x="8734425" y="2293938"/>
          <p14:tracePt t="108576" x="8734425" y="2278063"/>
          <p14:tracePt t="108584" x="8734425" y="2268538"/>
          <p14:tracePt t="108592" x="8724900" y="2235200"/>
          <p14:tracePt t="108600" x="8699500" y="2192338"/>
          <p14:tracePt t="108608" x="8683625" y="2166938"/>
          <p14:tracePt t="108616" x="8666163" y="2141538"/>
          <p14:tracePt t="108624" x="8640763" y="2098675"/>
          <p14:tracePt t="108632" x="8623300" y="2082800"/>
          <p14:tracePt t="108640" x="8589963" y="2055813"/>
          <p14:tracePt t="108648" x="8564563" y="2014538"/>
          <p14:tracePt t="108656" x="8539163" y="1997075"/>
          <p14:tracePt t="108664" x="8513763" y="1971675"/>
          <p14:tracePt t="108672" x="8470900" y="1928813"/>
          <p14:tracePt t="108680" x="8445500" y="1903413"/>
          <p14:tracePt t="108688" x="8410575" y="1870075"/>
          <p14:tracePt t="108696" x="8394700" y="1852613"/>
          <p14:tracePt t="108704" x="8359775" y="1819275"/>
          <p14:tracePt t="108712" x="8326438" y="1784350"/>
          <p14:tracePt t="108720" x="8301038" y="1776413"/>
          <p14:tracePt t="108728" x="8291513" y="1766888"/>
          <p14:tracePt t="108736" x="8266113" y="1751013"/>
          <p14:tracePt t="108744" x="8232775" y="1751013"/>
          <p14:tracePt t="108752" x="8224838" y="1741488"/>
          <p14:tracePt t="108760" x="8215313" y="1741488"/>
          <p14:tracePt t="108784" x="8199438" y="1741488"/>
          <p14:tracePt t="108800" x="8189913" y="1741488"/>
          <p14:tracePt t="108816" x="8181975" y="1741488"/>
          <p14:tracePt t="108824" x="8164513" y="1741488"/>
          <p14:tracePt t="108840" x="8147050" y="1741488"/>
          <p14:tracePt t="108848" x="8113713" y="1741488"/>
          <p14:tracePt t="108864" x="8088313" y="1751013"/>
          <p14:tracePt t="108872" x="8054975" y="1758950"/>
          <p14:tracePt t="108884" x="8045450" y="1766888"/>
          <p14:tracePt t="108888" x="8020050" y="1784350"/>
          <p14:tracePt t="108896" x="7994650" y="1793875"/>
          <p14:tracePt t="108904" x="7969250" y="1809750"/>
          <p14:tracePt t="108912" x="7951788" y="1819275"/>
          <p14:tracePt t="108920" x="7926388" y="1835150"/>
          <p14:tracePt t="108928" x="7918450" y="1835150"/>
          <p14:tracePt t="108936" x="7900988" y="1852613"/>
          <p14:tracePt t="108944" x="7885113" y="1870075"/>
          <p14:tracePt t="108952" x="7875588" y="1878013"/>
          <p14:tracePt t="108960" x="7859713" y="1885950"/>
          <p14:tracePt t="108968" x="7842250" y="1911350"/>
          <p14:tracePt t="108976" x="7816850" y="1938338"/>
          <p14:tracePt t="108984" x="7791450" y="1954213"/>
          <p14:tracePt t="108992" x="7766050" y="1971675"/>
          <p14:tracePt t="109000" x="7740650" y="1989138"/>
          <p14:tracePt t="109008" x="7723188" y="2005013"/>
          <p14:tracePt t="109016" x="7697788" y="2022475"/>
          <p14:tracePt t="109024" x="7672388" y="2039938"/>
          <p14:tracePt t="109032" x="7637463" y="2065338"/>
          <p14:tracePt t="109040" x="7629525" y="2073275"/>
          <p14:tracePt t="109048" x="7612063" y="2090738"/>
          <p14:tracePt t="109056" x="7604125" y="2098675"/>
          <p14:tracePt t="109064" x="7586663" y="2124075"/>
          <p14:tracePt t="109080" x="7570788" y="2159000"/>
          <p14:tracePt t="109088" x="7553325" y="2174875"/>
          <p14:tracePt t="109096" x="7545388" y="2174875"/>
          <p14:tracePt t="109104" x="7545388" y="2192338"/>
          <p14:tracePt t="109112" x="7535863" y="2209800"/>
          <p14:tracePt t="109128" x="7518400" y="2217738"/>
          <p14:tracePt t="109136" x="7510463" y="2243138"/>
          <p14:tracePt t="109144" x="7502525" y="2260600"/>
          <p14:tracePt t="109152" x="7493000" y="2268538"/>
          <p14:tracePt t="109160" x="7477125" y="2303463"/>
          <p14:tracePt t="109168" x="7459663" y="2328863"/>
          <p14:tracePt t="109176" x="7459663" y="2354263"/>
          <p14:tracePt t="109184" x="7426325" y="2387600"/>
          <p14:tracePt t="109192" x="7416800" y="2413000"/>
          <p14:tracePt t="109200" x="7400925" y="2447925"/>
          <p14:tracePt t="109208" x="7391400" y="2463800"/>
          <p14:tracePt t="109216" x="7383463" y="2481263"/>
          <p14:tracePt t="109224" x="7383463" y="2506663"/>
          <p14:tracePt t="109232" x="7373938" y="2532063"/>
          <p14:tracePt t="109240" x="7373938" y="2549525"/>
          <p14:tracePt t="109248" x="7366000" y="2600325"/>
          <p14:tracePt t="109256" x="7358063" y="2600325"/>
          <p14:tracePt t="109264" x="7358063" y="2625725"/>
          <p14:tracePt t="109272" x="7358063" y="2633663"/>
          <p14:tracePt t="109280" x="7358063" y="2660650"/>
          <p14:tracePt t="109288" x="7358063" y="2676525"/>
          <p14:tracePt t="109296" x="7358063" y="2693988"/>
          <p14:tracePt t="109304" x="7358063" y="2711450"/>
          <p14:tracePt t="109312" x="7358063" y="2719388"/>
          <p14:tracePt t="109320" x="7358063" y="2727325"/>
          <p14:tracePt t="109328" x="7358063" y="2736850"/>
          <p14:tracePt t="109344" x="7358063" y="2744788"/>
          <p14:tracePt t="109352" x="7366000" y="2762250"/>
          <p14:tracePt t="109360" x="7383463" y="2787650"/>
          <p14:tracePt t="109376" x="7400925" y="2795588"/>
          <p14:tracePt t="109384" x="7426325" y="2820988"/>
          <p14:tracePt t="109400" x="7451725" y="2830513"/>
          <p14:tracePt t="109408" x="7477125" y="2855913"/>
          <p14:tracePt t="109416" x="7493000" y="2863850"/>
          <p14:tracePt t="109424" x="7510463" y="2863850"/>
          <p14:tracePt t="109432" x="7545388" y="2863850"/>
          <p14:tracePt t="109440" x="7586663" y="2881313"/>
          <p14:tracePt t="109448" x="7621588" y="2889250"/>
          <p14:tracePt t="109456" x="7662863" y="2897188"/>
          <p14:tracePt t="109464" x="7697788" y="2897188"/>
          <p14:tracePt t="109472" x="7715250" y="2897188"/>
          <p14:tracePt t="109480" x="7748588" y="2906713"/>
          <p14:tracePt t="109488" x="7756525" y="2906713"/>
          <p14:tracePt t="109496" x="7781925" y="2906713"/>
          <p14:tracePt t="109512" x="7791450" y="2906713"/>
          <p14:tracePt t="109520" x="7824788" y="2914650"/>
          <p14:tracePt t="109528" x="7859713" y="2914650"/>
          <p14:tracePt t="109536" x="7893050" y="2914650"/>
          <p14:tracePt t="109544" x="7900988" y="2914650"/>
          <p14:tracePt t="109552" x="7935913" y="2914650"/>
          <p14:tracePt t="109560" x="7951788" y="2914650"/>
          <p14:tracePt t="109568" x="7969250" y="2914650"/>
          <p14:tracePt t="109576" x="8004175" y="2914650"/>
          <p14:tracePt t="109584" x="8012113" y="2914650"/>
          <p14:tracePt t="109592" x="8020050" y="2914650"/>
          <p14:tracePt t="110128" x="8029575" y="2932113"/>
          <p14:tracePt t="110136" x="8029575" y="2965450"/>
          <p14:tracePt t="110144" x="8029575" y="3008313"/>
          <p14:tracePt t="110152" x="8029575" y="3041650"/>
          <p14:tracePt t="110160" x="8029575" y="3094038"/>
          <p14:tracePt t="110168" x="8012113" y="3160713"/>
          <p14:tracePt t="110176" x="8004175" y="3203575"/>
          <p14:tracePt t="110184" x="7977188" y="3279775"/>
          <p14:tracePt t="110192" x="7961313" y="3355975"/>
          <p14:tracePt t="110200" x="7935913" y="3424238"/>
          <p14:tracePt t="110208" x="7935913" y="3475038"/>
          <p14:tracePt t="110216" x="7926388" y="3517900"/>
          <p14:tracePt t="110224" x="7926388" y="3578225"/>
          <p14:tracePt t="110232" x="7910513" y="3603625"/>
          <p14:tracePt t="110240" x="7910513" y="3619500"/>
          <p14:tracePt t="110248" x="7910513" y="3646488"/>
          <p14:tracePt t="110256" x="7900988" y="3671888"/>
          <p14:tracePt t="110272" x="7893050" y="3713163"/>
          <p14:tracePt t="110280" x="7893050" y="3722688"/>
          <p14:tracePt t="110288" x="7885113" y="3748088"/>
          <p14:tracePt t="110296" x="7875588" y="3773488"/>
          <p14:tracePt t="110304" x="7867650" y="3816350"/>
          <p14:tracePt t="110312" x="7842250" y="3867150"/>
          <p14:tracePt t="110320" x="7832725" y="3900488"/>
          <p14:tracePt t="110328" x="7816850" y="3935413"/>
          <p14:tracePt t="110336" x="7799388" y="4011613"/>
          <p14:tracePt t="110344" x="7799388" y="4019550"/>
          <p14:tracePt t="110352" x="7791450" y="4062413"/>
          <p14:tracePt t="110360" x="7773988" y="4079875"/>
          <p14:tracePt t="110368" x="7773988" y="4095750"/>
          <p14:tracePt t="110376" x="7773988" y="4105275"/>
          <p14:tracePt t="110384" x="7766050" y="4130675"/>
          <p14:tracePt t="110392" x="7748588" y="4156075"/>
          <p14:tracePt t="110400" x="7740650" y="4171950"/>
          <p14:tracePt t="110424" x="7740650" y="4181475"/>
          <p14:tracePt t="110432" x="7740650" y="4189413"/>
          <p14:tracePt t="110440" x="7740650" y="4197350"/>
          <p14:tracePt t="110448" x="7740650" y="4206875"/>
          <p14:tracePt t="110456" x="7740650" y="4214813"/>
          <p14:tracePt t="110464" x="7740650" y="4224338"/>
          <p14:tracePt t="110472" x="7740650" y="4240213"/>
          <p14:tracePt t="110480" x="7740650" y="4257675"/>
          <p14:tracePt t="110488" x="7740650" y="4265613"/>
          <p14:tracePt t="110496" x="7740650" y="4275138"/>
          <p14:tracePt t="110504" x="7740650" y="4291013"/>
          <p14:tracePt t="110512" x="7740650" y="4308475"/>
          <p14:tracePt t="110520" x="7740650" y="4325938"/>
          <p14:tracePt t="110528" x="7740650" y="4341813"/>
          <p14:tracePt t="110536" x="7740650" y="4376738"/>
          <p14:tracePt t="110544" x="7740650" y="4384675"/>
          <p14:tracePt t="110552" x="7740650" y="4394200"/>
          <p14:tracePt t="110560" x="7740650" y="4402138"/>
          <p14:tracePt t="110648" x="7723188" y="4402138"/>
          <p14:tracePt t="110656" x="7697788" y="4384675"/>
          <p14:tracePt t="110664" x="7680325" y="4368800"/>
          <p14:tracePt t="110672" x="7662863" y="4341813"/>
          <p14:tracePt t="110680" x="7654925" y="4325938"/>
          <p14:tracePt t="110688" x="7629525" y="4325938"/>
          <p14:tracePt t="110696" x="7612063" y="4316413"/>
          <p14:tracePt t="110704" x="7578725" y="4291013"/>
          <p14:tracePt t="110712" x="7553325" y="4291013"/>
          <p14:tracePt t="110720" x="7502525" y="4275138"/>
          <p14:tracePt t="110728" x="7467600" y="4275138"/>
          <p14:tracePt t="110736" x="7434263" y="4275138"/>
          <p14:tracePt t="110744" x="7416800" y="4257675"/>
          <p14:tracePt t="110752" x="7383463" y="4257675"/>
          <p14:tracePt t="110760" x="7366000" y="4249738"/>
          <p14:tracePt t="110768" x="7358063" y="4240213"/>
          <p14:tracePt t="110776" x="7348538" y="4240213"/>
          <p14:tracePt t="110784" x="7332663" y="4240213"/>
          <p14:tracePt t="110792" x="7315200" y="4240213"/>
          <p14:tracePt t="110800" x="7289800" y="4240213"/>
          <p14:tracePt t="110808" x="7272338" y="4240213"/>
          <p14:tracePt t="110816" x="7264400" y="4240213"/>
          <p14:tracePt t="110824" x="7239000" y="4240213"/>
          <p14:tracePt t="110832" x="7229475" y="4240213"/>
          <p14:tracePt t="110848" x="7213600" y="4249738"/>
          <p14:tracePt t="110856" x="7188200" y="4257675"/>
          <p14:tracePt t="110864" x="7178675" y="4257675"/>
          <p14:tracePt t="110872" x="7162800" y="4265613"/>
          <p14:tracePt t="110880" x="7145338" y="4283075"/>
          <p14:tracePt t="110888" x="7119938" y="4300538"/>
          <p14:tracePt t="110896" x="7119938" y="4308475"/>
          <p14:tracePt t="110904" x="7085013" y="4325938"/>
          <p14:tracePt t="110912" x="7069138" y="4359275"/>
          <p14:tracePt t="110920" x="7059613" y="4384675"/>
          <p14:tracePt t="110928" x="7043738" y="4410075"/>
          <p14:tracePt t="110936" x="7034213" y="4445000"/>
          <p14:tracePt t="110944" x="7026275" y="4478338"/>
          <p14:tracePt t="110952" x="7008813" y="4495800"/>
          <p14:tracePt t="110960" x="7008813" y="4513263"/>
          <p14:tracePt t="110968" x="7008813" y="4529138"/>
          <p14:tracePt t="110976" x="7008813" y="4554538"/>
          <p14:tracePt t="110984" x="7000875" y="4564063"/>
          <p14:tracePt t="110992" x="6992938" y="4589463"/>
          <p14:tracePt t="111000" x="6983413" y="4614863"/>
          <p14:tracePt t="111008" x="6967538" y="4648200"/>
          <p14:tracePt t="111024" x="6967538" y="4673600"/>
          <p14:tracePt t="111032" x="6967538" y="4683125"/>
          <p14:tracePt t="111040" x="6958013" y="4699000"/>
          <p14:tracePt t="111048" x="6958013" y="4708525"/>
          <p14:tracePt t="111056" x="6958013" y="4716463"/>
          <p14:tracePt t="111064" x="6958013" y="4733925"/>
          <p14:tracePt t="111072" x="6958013" y="4749800"/>
          <p14:tracePt t="111080" x="6958013" y="4767263"/>
          <p14:tracePt t="111088" x="6967538" y="4792663"/>
          <p14:tracePt t="111096" x="6975475" y="4818063"/>
          <p14:tracePt t="111104" x="6992938" y="4852988"/>
          <p14:tracePt t="111112" x="7008813" y="4878388"/>
          <p14:tracePt t="111120" x="7018338" y="4894263"/>
          <p14:tracePt t="111128" x="7026275" y="4911725"/>
          <p14:tracePt t="111136" x="7051675" y="4937125"/>
          <p14:tracePt t="111144" x="7059613" y="4946650"/>
          <p14:tracePt t="111152" x="7077075" y="4954588"/>
          <p14:tracePt t="111160" x="7085013" y="4972050"/>
          <p14:tracePt t="111168" x="7119938" y="4987925"/>
          <p14:tracePt t="111176" x="7153275" y="4987925"/>
          <p14:tracePt t="111184" x="7188200" y="5005388"/>
          <p14:tracePt t="111192" x="7213600" y="5022850"/>
          <p14:tracePt t="111200" x="7246938" y="5030788"/>
          <p14:tracePt t="111208" x="7281863" y="5038725"/>
          <p14:tracePt t="111216" x="7315200" y="5056188"/>
          <p14:tracePt t="111224" x="7323138" y="5056188"/>
          <p14:tracePt t="111232" x="7340600" y="5064125"/>
          <p14:tracePt t="111240" x="7373938" y="5081588"/>
          <p14:tracePt t="111248" x="7383463" y="5081588"/>
          <p14:tracePt t="111256" x="7391400" y="5091113"/>
          <p14:tracePt t="111264" x="7408863" y="5099050"/>
          <p14:tracePt t="111272" x="7416800" y="5099050"/>
          <p14:tracePt t="111280" x="7434263" y="5106988"/>
          <p14:tracePt t="111288" x="7451725" y="5116513"/>
          <p14:tracePt t="111296" x="7459663" y="5116513"/>
          <p14:tracePt t="111304" x="7485063" y="5132388"/>
          <p14:tracePt t="111312" x="7502525" y="5141913"/>
          <p14:tracePt t="111320" x="7527925" y="5141913"/>
          <p14:tracePt t="111328" x="7553325" y="5149850"/>
          <p14:tracePt t="111336" x="7604125" y="5157788"/>
          <p14:tracePt t="111344" x="7646988" y="5157788"/>
          <p14:tracePt t="111352" x="7688263" y="5157788"/>
          <p14:tracePt t="111360" x="7740650" y="5183188"/>
          <p14:tracePt t="111368" x="7773988" y="5183188"/>
          <p14:tracePt t="111376" x="7816850" y="5183188"/>
          <p14:tracePt t="111384" x="7850188" y="5192713"/>
          <p14:tracePt t="111392" x="7867650" y="5192713"/>
          <p14:tracePt t="111400" x="7900988" y="5192713"/>
          <p14:tracePt t="111408" x="7935913" y="5192713"/>
          <p14:tracePt t="111416" x="7961313" y="5192713"/>
          <p14:tracePt t="111424" x="7986713" y="5200650"/>
          <p14:tracePt t="111432" x="8020050" y="5200650"/>
          <p14:tracePt t="111440" x="8054975" y="5200650"/>
          <p14:tracePt t="111448" x="8080375" y="5200650"/>
          <p14:tracePt t="111456" x="8105775" y="5200650"/>
          <p14:tracePt t="111464" x="8147050" y="5200650"/>
          <p14:tracePt t="111472" x="8181975" y="5200650"/>
          <p14:tracePt t="111480" x="8232775" y="5200650"/>
          <p14:tracePt t="111488" x="8266113" y="5200650"/>
          <p14:tracePt t="111496" x="8308975" y="5200650"/>
          <p14:tracePt t="111504" x="8343900" y="5183188"/>
          <p14:tracePt t="111512" x="8377238" y="5167313"/>
          <p14:tracePt t="111520" x="8402638" y="5157788"/>
          <p14:tracePt t="111528" x="8420100" y="5141913"/>
          <p14:tracePt t="111536" x="8435975" y="5132388"/>
          <p14:tracePt t="111552" x="8462963" y="5124450"/>
          <p14:tracePt t="111560" x="8470900" y="5106988"/>
          <p14:tracePt t="111568" x="8478838" y="5091113"/>
          <p14:tracePt t="111576" x="8478838" y="5081588"/>
          <p14:tracePt t="111584" x="8496300" y="5064125"/>
          <p14:tracePt t="111592" x="8496300" y="5038725"/>
          <p14:tracePt t="111600" x="8513763" y="5022850"/>
          <p14:tracePt t="111608" x="8513763" y="5005388"/>
          <p14:tracePt t="111616" x="8513763" y="4979988"/>
          <p14:tracePt t="111624" x="8521700" y="4946650"/>
          <p14:tracePt t="111632" x="8521700" y="4929188"/>
          <p14:tracePt t="111640" x="8521700" y="4903788"/>
          <p14:tracePt t="111648" x="8521700" y="4878388"/>
          <p14:tracePt t="111656" x="8521700" y="4852988"/>
          <p14:tracePt t="111664" x="8521700" y="4835525"/>
          <p14:tracePt t="111672" x="8521700" y="4810125"/>
          <p14:tracePt t="111680" x="8521700" y="4792663"/>
          <p14:tracePt t="111688" x="8521700" y="4759325"/>
          <p14:tracePt t="111696" x="8521700" y="4733925"/>
          <p14:tracePt t="111704" x="8521700" y="4708525"/>
          <p14:tracePt t="111712" x="8521700" y="4691063"/>
          <p14:tracePt t="111720" x="8504238" y="4657725"/>
          <p14:tracePt t="111728" x="8496300" y="4630738"/>
          <p14:tracePt t="111736" x="8478838" y="4589463"/>
          <p14:tracePt t="111744" x="8478838" y="4564063"/>
          <p14:tracePt t="111752" x="8453438" y="4538663"/>
          <p14:tracePt t="111760" x="8435975" y="4513263"/>
          <p14:tracePt t="111768" x="8410575" y="4478338"/>
          <p14:tracePt t="111776" x="8394700" y="4470400"/>
          <p14:tracePt t="111784" x="8385175" y="4460875"/>
          <p14:tracePt t="111792" x="8359775" y="4435475"/>
          <p14:tracePt t="111800" x="8326438" y="4419600"/>
          <p14:tracePt t="111808" x="8275638" y="4384675"/>
          <p14:tracePt t="111816" x="8224838" y="4376738"/>
          <p14:tracePt t="111824" x="8189913" y="4368800"/>
          <p14:tracePt t="111840" x="8164513" y="4359275"/>
          <p14:tracePt t="111848" x="8156575" y="4359275"/>
          <p14:tracePt t="111856" x="8121650" y="4351338"/>
          <p14:tracePt t="111864" x="8096250" y="4351338"/>
          <p14:tracePt t="111872" x="8080375" y="4341813"/>
          <p14:tracePt t="111885" x="8062913" y="4341813"/>
          <p14:tracePt t="111888" x="8037513" y="4341813"/>
          <p14:tracePt t="111896" x="8004175" y="4341813"/>
          <p14:tracePt t="111904" x="7977188" y="4341813"/>
          <p14:tracePt t="111912" x="7943850" y="4341813"/>
          <p14:tracePt t="111920" x="7918450" y="4341813"/>
          <p14:tracePt t="111928" x="7900988" y="4341813"/>
          <p14:tracePt t="111936" x="7842250" y="4341813"/>
          <p14:tracePt t="111944" x="7816850" y="4341813"/>
          <p14:tracePt t="111952" x="7781925" y="4341813"/>
          <p14:tracePt t="111960" x="7756525" y="4341813"/>
          <p14:tracePt t="111968" x="7740650" y="4341813"/>
          <p14:tracePt t="111976" x="7723188" y="4341813"/>
          <p14:tracePt t="111984" x="7688263" y="4341813"/>
          <p14:tracePt t="111992" x="7672388" y="4351338"/>
          <p14:tracePt t="112000" x="7637463" y="4368800"/>
          <p14:tracePt t="112008" x="7621588" y="4368800"/>
          <p14:tracePt t="112016" x="7586663" y="4384675"/>
          <p14:tracePt t="112024" x="7570788" y="4402138"/>
          <p14:tracePt t="112032" x="7545388" y="4427538"/>
          <p14:tracePt t="112040" x="7518400" y="4452938"/>
          <p14:tracePt t="112048" x="7493000" y="4486275"/>
          <p14:tracePt t="112056" x="7485063" y="4513263"/>
          <p14:tracePt t="112064" x="7467600" y="4546600"/>
          <p14:tracePt t="112072" x="7467600" y="4589463"/>
          <p14:tracePt t="112080" x="7451725" y="4614863"/>
          <p14:tracePt t="112088" x="7442200" y="4657725"/>
          <p14:tracePt t="112096" x="7442200" y="4691063"/>
          <p14:tracePt t="112104" x="7442200" y="4724400"/>
          <p14:tracePt t="112112" x="7442200" y="4749800"/>
          <p14:tracePt t="112120" x="7442200" y="4775200"/>
          <p14:tracePt t="112128" x="7442200" y="4802188"/>
          <p14:tracePt t="112136" x="7451725" y="4818063"/>
          <p14:tracePt t="112144" x="7459663" y="4835525"/>
          <p14:tracePt t="112152" x="7459663" y="4843463"/>
          <p14:tracePt t="112160" x="7477125" y="4860925"/>
          <p14:tracePt t="112168" x="7485063" y="4878388"/>
          <p14:tracePt t="112176" x="7502525" y="4894263"/>
          <p14:tracePt t="112184" x="7518400" y="4919663"/>
          <p14:tracePt t="112192" x="7527925" y="4937125"/>
          <p14:tracePt t="112200" x="7535863" y="4946650"/>
          <p14:tracePt t="112208" x="7561263" y="4972050"/>
          <p14:tracePt t="112216" x="7586663" y="4997450"/>
          <p14:tracePt t="112224" x="7612063" y="5013325"/>
          <p14:tracePt t="112232" x="7637463" y="5038725"/>
          <p14:tracePt t="112240" x="7646988" y="5056188"/>
          <p14:tracePt t="112248" x="7672388" y="5073650"/>
          <p14:tracePt t="112256" x="7723188" y="5099050"/>
          <p14:tracePt t="112264" x="7748588" y="5124450"/>
          <p14:tracePt t="112272" x="7756525" y="5124450"/>
          <p14:tracePt t="112280" x="7799388" y="5149850"/>
          <p14:tracePt t="112288" x="7807325" y="5157788"/>
          <p14:tracePt t="112296" x="7832725" y="5167313"/>
          <p14:tracePt t="112304" x="7850188" y="5192713"/>
          <p14:tracePt t="112312" x="7859713" y="5200650"/>
          <p14:tracePt t="112320" x="7885113" y="5200650"/>
          <p14:tracePt t="112328" x="7910513" y="5200650"/>
          <p14:tracePt t="112336" x="7951788" y="5200650"/>
          <p14:tracePt t="112344" x="7961313" y="5200650"/>
          <p14:tracePt t="112352" x="7986713" y="5200650"/>
          <p14:tracePt t="112360" x="8012113" y="5200650"/>
          <p14:tracePt t="112368" x="8029575" y="5200650"/>
          <p14:tracePt t="112376" x="8037513" y="5192713"/>
          <p14:tracePt t="112384" x="8045450" y="5192713"/>
          <p14:tracePt t="112392" x="8054975" y="5183188"/>
          <p14:tracePt t="112400" x="8070850" y="5183188"/>
          <p14:tracePt t="112416" x="8088313" y="5175250"/>
          <p14:tracePt t="112432" x="8096250" y="5157788"/>
          <p14:tracePt t="114016" x="8096250" y="5149850"/>
          <p14:tracePt t="114080" x="8096250" y="5141913"/>
          <p14:tracePt t="114136" x="8096250" y="5132388"/>
          <p14:tracePt t="119744" x="8139113" y="5116513"/>
          <p14:tracePt t="119752" x="8215313" y="5081588"/>
          <p14:tracePt t="119760" x="8240713" y="5073650"/>
          <p14:tracePt t="119768" x="8283575" y="5056188"/>
          <p14:tracePt t="119776" x="8326438" y="5030788"/>
          <p14:tracePt t="119784" x="8369300" y="5013325"/>
          <p14:tracePt t="119792" x="8410575" y="4972050"/>
          <p14:tracePt t="119800" x="8470900" y="4929188"/>
          <p14:tracePt t="119808" x="8564563" y="4886325"/>
          <p14:tracePt t="119816" x="8658225" y="4852988"/>
          <p14:tracePt t="119824" x="8734425" y="4810125"/>
          <p14:tracePt t="119832" x="8818563" y="4775200"/>
          <p14:tracePt t="119840" x="8878888" y="4749800"/>
          <p14:tracePt t="119848" x="8972550" y="4708525"/>
          <p14:tracePt t="119856" x="9039225" y="4665663"/>
          <p14:tracePt t="119864" x="9099550" y="4630738"/>
          <p14:tracePt t="119872" x="9158288" y="4589463"/>
          <p14:tracePt t="119881" x="9244013" y="4538663"/>
          <p14:tracePt t="119888" x="9320213" y="4478338"/>
          <p14:tracePt t="119896" x="9439275" y="4394200"/>
          <p14:tracePt t="119904" x="9540875" y="4316413"/>
          <p14:tracePt t="119912" x="9659938" y="4257675"/>
          <p14:tracePt t="119920" x="9728200" y="4214813"/>
          <p14:tracePt t="119928" x="9864725" y="4138613"/>
          <p14:tracePt t="119936" x="10025063" y="4052888"/>
          <p14:tracePt t="119944" x="10144125" y="4011613"/>
          <p14:tracePt t="119952" x="10271125" y="3951288"/>
          <p14:tracePt t="119960" x="10399713" y="3892550"/>
          <p14:tracePt t="119968" x="10577513" y="3824288"/>
          <p14:tracePt t="119976" x="10790238" y="3730625"/>
          <p14:tracePt t="119984" x="10968038" y="3662363"/>
          <p14:tracePt t="119992" x="11147425" y="3611563"/>
          <p14:tracePt t="120000" x="11282363" y="3560763"/>
          <p14:tracePt t="120008" x="11350625" y="3527425"/>
          <p14:tracePt t="120016" x="11452225" y="3509963"/>
          <p14:tracePt t="120024" x="11545888" y="3449638"/>
          <p14:tracePt t="120032" x="11631613" y="3424238"/>
          <p14:tracePt t="120040" x="11725275" y="3390900"/>
          <p14:tracePt t="120048" x="11844338" y="3373438"/>
          <p14:tracePt t="120056" x="11928475" y="3340100"/>
          <p14:tracePt t="120064" x="12030075" y="3314700"/>
          <p14:tracePt t="120072" x="12133263" y="3271838"/>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E5BB3B-0CB2-4B80-B0BB-076239D7084A}"/>
              </a:ext>
            </a:extLst>
          </p:cNvPr>
          <p:cNvSpPr>
            <a:spLocks noGrp="1"/>
          </p:cNvSpPr>
          <p:nvPr>
            <p:ph type="title"/>
          </p:nvPr>
        </p:nvSpPr>
        <p:spPr/>
        <p:txBody>
          <a:bodyPr/>
          <a:lstStyle/>
          <a:p>
            <a:r>
              <a:rPr lang="pt-BR" b="1" dirty="0"/>
              <a:t>Tipos de Polimorfismo: </a:t>
            </a:r>
            <a:r>
              <a:rPr lang="pt-BR" b="1" dirty="0">
                <a:solidFill>
                  <a:schemeClr val="accent6">
                    <a:lumMod val="75000"/>
                  </a:schemeClr>
                </a:solidFill>
              </a:rPr>
              <a:t>sobrecarga</a:t>
            </a:r>
            <a:endParaRPr lang="pt-BR" dirty="0">
              <a:solidFill>
                <a:schemeClr val="accent6">
                  <a:lumMod val="75000"/>
                </a:schemeClr>
              </a:solidFill>
            </a:endParaRPr>
          </a:p>
        </p:txBody>
      </p:sp>
      <p:pic>
        <p:nvPicPr>
          <p:cNvPr id="13" name="Espaço Reservado para Conteúdo 12">
            <a:extLst>
              <a:ext uri="{FF2B5EF4-FFF2-40B4-BE49-F238E27FC236}">
                <a16:creationId xmlns:a16="http://schemas.microsoft.com/office/drawing/2014/main" id="{5D3A5ED8-230B-4743-AFD8-6D2233294E3D}"/>
              </a:ext>
            </a:extLst>
          </p:cNvPr>
          <p:cNvPicPr>
            <a:picLocks noGrp="1" noChangeAspect="1"/>
          </p:cNvPicPr>
          <p:nvPr>
            <p:ph idx="1"/>
          </p:nvPr>
        </p:nvPicPr>
        <p:blipFill>
          <a:blip r:embed="rId5">
            <a:clrChange>
              <a:clrFrom>
                <a:srgbClr val="FFFFFF"/>
              </a:clrFrom>
              <a:clrTo>
                <a:srgbClr val="FFFFFF">
                  <a:alpha val="0"/>
                </a:srgbClr>
              </a:clrTo>
            </a:clrChange>
          </a:blip>
          <a:stretch>
            <a:fillRect/>
          </a:stretch>
        </p:blipFill>
        <p:spPr>
          <a:xfrm>
            <a:off x="6096000" y="4114800"/>
            <a:ext cx="4276725" cy="1562100"/>
          </a:xfrm>
          <a:prstGeom prst="rect">
            <a:avLst/>
          </a:prstGeom>
        </p:spPr>
      </p:pic>
      <p:sp>
        <p:nvSpPr>
          <p:cNvPr id="4" name="Espaço Reservado para Número de Slide 3">
            <a:extLst>
              <a:ext uri="{FF2B5EF4-FFF2-40B4-BE49-F238E27FC236}">
                <a16:creationId xmlns:a16="http://schemas.microsoft.com/office/drawing/2014/main" id="{32133E0C-5DC2-4857-81EA-856E17B82396}"/>
              </a:ext>
            </a:extLst>
          </p:cNvPr>
          <p:cNvSpPr>
            <a:spLocks noGrp="1"/>
          </p:cNvSpPr>
          <p:nvPr>
            <p:ph type="sldNum" sz="quarter" idx="12"/>
          </p:nvPr>
        </p:nvSpPr>
        <p:spPr/>
        <p:txBody>
          <a:bodyPr/>
          <a:lstStyle/>
          <a:p>
            <a:fld id="{2C0E5355-9502-466C-B1E0-F98D33750ADA}" type="slidenum">
              <a:rPr lang="pt-BR" smtClean="0"/>
              <a:t>6</a:t>
            </a:fld>
            <a:endParaRPr lang="pt-BR" dirty="0"/>
          </a:p>
        </p:txBody>
      </p:sp>
      <p:grpSp>
        <p:nvGrpSpPr>
          <p:cNvPr id="5" name="Agrupar 4">
            <a:extLst>
              <a:ext uri="{FF2B5EF4-FFF2-40B4-BE49-F238E27FC236}">
                <a16:creationId xmlns:a16="http://schemas.microsoft.com/office/drawing/2014/main" id="{81F47CF0-D84E-49A8-B4A5-B3F80199BA45}"/>
              </a:ext>
            </a:extLst>
          </p:cNvPr>
          <p:cNvGrpSpPr/>
          <p:nvPr/>
        </p:nvGrpSpPr>
        <p:grpSpPr>
          <a:xfrm>
            <a:off x="2238373" y="1743075"/>
            <a:ext cx="2143126" cy="3829050"/>
            <a:chOff x="2238373" y="1743075"/>
            <a:chExt cx="2143126" cy="3829050"/>
          </a:xfrm>
        </p:grpSpPr>
        <p:sp>
          <p:nvSpPr>
            <p:cNvPr id="6" name="Retângulo 5">
              <a:extLst>
                <a:ext uri="{FF2B5EF4-FFF2-40B4-BE49-F238E27FC236}">
                  <a16:creationId xmlns:a16="http://schemas.microsoft.com/office/drawing/2014/main" id="{44DFCE46-27C5-4521-9B9C-D4C91C4DA5DF}"/>
                </a:ext>
              </a:extLst>
            </p:cNvPr>
            <p:cNvSpPr/>
            <p:nvPr/>
          </p:nvSpPr>
          <p:spPr>
            <a:xfrm>
              <a:off x="2476500" y="1743075"/>
              <a:ext cx="1685925"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Aluno</a:t>
              </a:r>
            </a:p>
          </p:txBody>
        </p:sp>
        <p:sp>
          <p:nvSpPr>
            <p:cNvPr id="7" name="Retângulo 6">
              <a:extLst>
                <a:ext uri="{FF2B5EF4-FFF2-40B4-BE49-F238E27FC236}">
                  <a16:creationId xmlns:a16="http://schemas.microsoft.com/office/drawing/2014/main" id="{F6A500FB-52E4-4C80-826E-59F6760F434F}"/>
                </a:ext>
              </a:extLst>
            </p:cNvPr>
            <p:cNvSpPr/>
            <p:nvPr/>
          </p:nvSpPr>
          <p:spPr>
            <a:xfrm>
              <a:off x="2476499" y="2447925"/>
              <a:ext cx="1685925"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media()</a:t>
              </a:r>
            </a:p>
          </p:txBody>
        </p:sp>
        <p:sp>
          <p:nvSpPr>
            <p:cNvPr id="8" name="Retângulo 7">
              <a:extLst>
                <a:ext uri="{FF2B5EF4-FFF2-40B4-BE49-F238E27FC236}">
                  <a16:creationId xmlns:a16="http://schemas.microsoft.com/office/drawing/2014/main" id="{FDAE508F-C82B-4840-95F4-D0F8CAF665D2}"/>
                </a:ext>
              </a:extLst>
            </p:cNvPr>
            <p:cNvSpPr/>
            <p:nvPr/>
          </p:nvSpPr>
          <p:spPr>
            <a:xfrm>
              <a:off x="2238373" y="4114800"/>
              <a:ext cx="2143126"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AlunoPosGraduacao</a:t>
              </a:r>
              <a:endParaRPr lang="pt-BR" dirty="0"/>
            </a:p>
          </p:txBody>
        </p:sp>
        <p:sp>
          <p:nvSpPr>
            <p:cNvPr id="9" name="Retângulo 8">
              <a:extLst>
                <a:ext uri="{FF2B5EF4-FFF2-40B4-BE49-F238E27FC236}">
                  <a16:creationId xmlns:a16="http://schemas.microsoft.com/office/drawing/2014/main" id="{5F0E21C8-753A-4958-85BE-96DF30D96172}"/>
                </a:ext>
              </a:extLst>
            </p:cNvPr>
            <p:cNvSpPr/>
            <p:nvPr/>
          </p:nvSpPr>
          <p:spPr>
            <a:xfrm>
              <a:off x="2238373" y="4838700"/>
              <a:ext cx="2143126" cy="733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media()</a:t>
              </a:r>
            </a:p>
          </p:txBody>
        </p:sp>
        <p:cxnSp>
          <p:nvCxnSpPr>
            <p:cNvPr id="10" name="Conector de Seta Reta 9">
              <a:extLst>
                <a:ext uri="{FF2B5EF4-FFF2-40B4-BE49-F238E27FC236}">
                  <a16:creationId xmlns:a16="http://schemas.microsoft.com/office/drawing/2014/main" id="{100D22B7-427F-4C76-946B-CE35F089390B}"/>
                </a:ext>
              </a:extLst>
            </p:cNvPr>
            <p:cNvCxnSpPr>
              <a:cxnSpLocks/>
              <a:stCxn id="8" idx="0"/>
              <a:endCxn id="7" idx="2"/>
            </p:cNvCxnSpPr>
            <p:nvPr/>
          </p:nvCxnSpPr>
          <p:spPr>
            <a:xfrm flipV="1">
              <a:off x="3309936" y="3181350"/>
              <a:ext cx="9526" cy="93345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1" name="Triângulo isósceles 10">
              <a:extLst>
                <a:ext uri="{FF2B5EF4-FFF2-40B4-BE49-F238E27FC236}">
                  <a16:creationId xmlns:a16="http://schemas.microsoft.com/office/drawing/2014/main" id="{5E77EC49-0682-470F-8BE2-EEFF85E063B8}"/>
                </a:ext>
              </a:extLst>
            </p:cNvPr>
            <p:cNvSpPr/>
            <p:nvPr/>
          </p:nvSpPr>
          <p:spPr>
            <a:xfrm>
              <a:off x="3227049" y="3194776"/>
              <a:ext cx="184821" cy="192223"/>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grpSp>
      <p:pic>
        <p:nvPicPr>
          <p:cNvPr id="12" name="Imagem 11">
            <a:extLst>
              <a:ext uri="{FF2B5EF4-FFF2-40B4-BE49-F238E27FC236}">
                <a16:creationId xmlns:a16="http://schemas.microsoft.com/office/drawing/2014/main" id="{F5967991-2349-46A2-87F9-19DFC0B9FFD4}"/>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6096000" y="1743075"/>
            <a:ext cx="5114925" cy="1409700"/>
          </a:xfrm>
          <a:prstGeom prst="rect">
            <a:avLst/>
          </a:prstGeom>
        </p:spPr>
      </p:pic>
      <p:sp>
        <p:nvSpPr>
          <p:cNvPr id="14" name="CaixaDeTexto 13">
            <a:extLst>
              <a:ext uri="{FF2B5EF4-FFF2-40B4-BE49-F238E27FC236}">
                <a16:creationId xmlns:a16="http://schemas.microsoft.com/office/drawing/2014/main" id="{308B1BCF-36B1-4B5A-AC4F-BBAA721E3719}"/>
              </a:ext>
            </a:extLst>
          </p:cNvPr>
          <p:cNvSpPr txBox="1"/>
          <p:nvPr/>
        </p:nvSpPr>
        <p:spPr>
          <a:xfrm>
            <a:off x="2161019" y="5724623"/>
            <a:ext cx="2132059" cy="307777"/>
          </a:xfrm>
          <a:prstGeom prst="rect">
            <a:avLst/>
          </a:prstGeom>
          <a:noFill/>
        </p:spPr>
        <p:txBody>
          <a:bodyPr wrap="none" rtlCol="0">
            <a:spAutoFit/>
          </a:bodyPr>
          <a:lstStyle/>
          <a:p>
            <a:r>
              <a:rPr lang="pt-BR" sz="1400" dirty="0">
                <a:solidFill>
                  <a:schemeClr val="tx1">
                    <a:lumMod val="75000"/>
                    <a:lumOff val="25000"/>
                  </a:schemeClr>
                </a:solidFill>
              </a:rPr>
              <a:t>Elaborado pela professora.</a:t>
            </a:r>
          </a:p>
        </p:txBody>
      </p:sp>
      <p:pic>
        <p:nvPicPr>
          <p:cNvPr id="15" name="Áudio 14">
            <a:hlinkClick r:id="" action="ppaction://media"/>
            <a:extLst>
              <a:ext uri="{FF2B5EF4-FFF2-40B4-BE49-F238E27FC236}">
                <a16:creationId xmlns:a16="http://schemas.microsoft.com/office/drawing/2014/main" id="{965272AC-FEE7-4C42-BFD4-8A07644BA08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608352501"/>
      </p:ext>
    </p:extLst>
  </p:cSld>
  <p:clrMapOvr>
    <a:masterClrMapping/>
  </p:clrMapOvr>
  <mc:AlternateContent xmlns:mc="http://schemas.openxmlformats.org/markup-compatibility/2006" xmlns:p14="http://schemas.microsoft.com/office/powerpoint/2010/main">
    <mc:Choice Requires="p14">
      <p:transition spd="slow" p14:dur="2000" advTm="65145"/>
    </mc:Choice>
    <mc:Fallback xmlns="">
      <p:transition spd="slow" advTm="65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extLst mod="1">
    <p:ext uri="{3A86A75C-4F4B-4683-9AE1-C65F6400EC91}">
      <p14:laserTraceLst xmlns:p14="http://schemas.microsoft.com/office/powerpoint/2010/main">
        <p14:tracePtLst>
          <p14:tracePt t="561" x="11996738" y="3170238"/>
          <p14:tracePt t="569" x="11869738" y="3127375"/>
          <p14:tracePt t="578" x="11741150" y="3119438"/>
          <p14:tracePt t="586" x="11580813" y="3094038"/>
          <p14:tracePt t="593" x="11452225" y="3067050"/>
          <p14:tracePt t="602" x="11307763" y="3051175"/>
          <p14:tracePt t="609" x="11180763" y="3033713"/>
          <p14:tracePt t="617" x="11071225" y="3008313"/>
          <p14:tracePt t="625" x="10968038" y="3008313"/>
          <p14:tracePt t="633" x="10883900" y="2990850"/>
          <p14:tracePt t="641" x="10782300" y="2982913"/>
          <p14:tracePt t="649" x="10688638" y="2957513"/>
          <p14:tracePt t="658" x="10602913" y="2957513"/>
          <p14:tracePt t="666" x="10552113" y="2957513"/>
          <p14:tracePt t="673" x="10450513" y="2957513"/>
          <p14:tracePt t="682" x="10390188" y="2957513"/>
          <p14:tracePt t="689" x="10331450" y="2957513"/>
          <p14:tracePt t="697" x="10280650" y="2957513"/>
          <p14:tracePt t="705" x="10204450" y="2957513"/>
          <p14:tracePt t="713" x="10144125" y="2957513"/>
          <p14:tracePt t="721" x="10093325" y="2957513"/>
          <p14:tracePt t="730" x="10042525" y="2957513"/>
          <p14:tracePt t="738" x="9999663" y="2957513"/>
          <p14:tracePt t="746" x="9956800" y="2957513"/>
          <p14:tracePt t="754" x="9923463" y="2957513"/>
          <p14:tracePt t="761" x="9898063" y="2957513"/>
          <p14:tracePt t="769" x="9864725" y="2957513"/>
          <p14:tracePt t="778" x="9839325" y="2957513"/>
          <p14:tracePt t="785" x="9829800" y="2957513"/>
          <p14:tracePt t="793" x="9821863" y="2957513"/>
          <p14:tracePt t="801" x="9812338" y="2957513"/>
          <p14:tracePt t="809" x="9796463" y="2957513"/>
          <p14:tracePt t="817" x="9786938" y="2957513"/>
          <p14:tracePt t="825" x="9779000" y="2957513"/>
          <p14:tracePt t="841" x="9771063" y="2957513"/>
          <p14:tracePt t="7802" x="9761538" y="2957513"/>
          <p14:tracePt t="7809" x="9728200" y="2982913"/>
          <p14:tracePt t="7817" x="9667875" y="2990850"/>
          <p14:tracePt t="7825" x="9601200" y="3008313"/>
          <p14:tracePt t="7833" x="9532938" y="3016250"/>
          <p14:tracePt t="7842" x="9447213" y="3033713"/>
          <p14:tracePt t="7849" x="9353550" y="3051175"/>
          <p14:tracePt t="7857" x="9261475" y="3051175"/>
          <p14:tracePt t="7865" x="9158288" y="3067050"/>
          <p14:tracePt t="7873" x="9117013" y="3067050"/>
          <p14:tracePt t="7881" x="9082088" y="3067050"/>
          <p14:tracePt t="7889" x="9056688" y="3067050"/>
          <p14:tracePt t="7897" x="9048750" y="3067050"/>
          <p14:tracePt t="7905" x="9039225" y="3067050"/>
          <p14:tracePt t="7914" x="9023350" y="3067050"/>
          <p14:tracePt t="7921" x="9005888" y="3067050"/>
          <p14:tracePt t="7929" x="8988425" y="3067050"/>
          <p14:tracePt t="7938" x="8955088" y="3067050"/>
          <p14:tracePt t="7945" x="8921750" y="3041650"/>
          <p14:tracePt t="7954" x="8828088" y="3000375"/>
          <p14:tracePt t="7961" x="8767763" y="2982913"/>
          <p14:tracePt t="7969" x="8666163" y="2932113"/>
          <p14:tracePt t="7977" x="8547100" y="2897188"/>
          <p14:tracePt t="7985" x="8435975" y="2855913"/>
          <p14:tracePt t="7993" x="8351838" y="2813050"/>
          <p14:tracePt t="8001" x="8266113" y="2778125"/>
          <p14:tracePt t="8009" x="8189913" y="2744788"/>
          <p14:tracePt t="8017" x="8113713" y="2701925"/>
          <p14:tracePt t="8025" x="8080375" y="2668588"/>
          <p14:tracePt t="8033" x="8054975" y="2651125"/>
          <p14:tracePt t="8041" x="8004175" y="2625725"/>
          <p14:tracePt t="8049" x="7969250" y="2592388"/>
          <p14:tracePt t="8058" x="7961313" y="2566988"/>
          <p14:tracePt t="8065" x="7961313" y="2549525"/>
          <p14:tracePt t="8073" x="7961313" y="2541588"/>
          <p14:tracePt t="8081" x="7961313" y="2532063"/>
          <p14:tracePt t="8089" x="7961313" y="2516188"/>
          <p14:tracePt t="8097" x="7969250" y="2506663"/>
          <p14:tracePt t="8105" x="7969250" y="2498725"/>
          <p14:tracePt t="8113" x="7977188" y="2489200"/>
          <p14:tracePt t="8122" x="7994650" y="2489200"/>
          <p14:tracePt t="8129" x="7994650" y="2481263"/>
          <p14:tracePt t="8153" x="8004175" y="2473325"/>
          <p14:tracePt t="8170" x="8012113" y="2473325"/>
          <p14:tracePt t="8193" x="8020050" y="2463800"/>
          <p14:tracePt t="8218" x="8029575" y="2455863"/>
          <p14:tracePt t="8242" x="8037513" y="2447925"/>
          <p14:tracePt t="8322" x="8037513" y="2438400"/>
          <p14:tracePt t="8330" x="8037513" y="2430463"/>
          <p14:tracePt t="8345" x="8037513" y="2422525"/>
          <p14:tracePt t="8378" x="8037513" y="2405063"/>
          <p14:tracePt t="8385" x="8037513" y="2397125"/>
          <p14:tracePt t="8393" x="8037513" y="2387600"/>
          <p14:tracePt t="8401" x="8037513" y="2379663"/>
          <p14:tracePt t="8417" x="8037513" y="2354263"/>
          <p14:tracePt t="8425" x="8037513" y="2344738"/>
          <p14:tracePt t="8433" x="8037513" y="2328863"/>
          <p14:tracePt t="8441" x="8037513" y="2319338"/>
          <p14:tracePt t="8465" x="8037513" y="2311400"/>
          <p14:tracePt t="8474" x="8037513" y="2293938"/>
          <p14:tracePt t="8754" x="8037513" y="2286000"/>
          <p14:tracePt t="8762" x="8020050" y="2286000"/>
          <p14:tracePt t="8769" x="8012113" y="2293938"/>
          <p14:tracePt t="8777" x="8012113" y="2328863"/>
          <p14:tracePt t="8785" x="8012113" y="2371725"/>
          <p14:tracePt t="8793" x="8012113" y="2413000"/>
          <p14:tracePt t="8801" x="8012113" y="2447925"/>
          <p14:tracePt t="8809" x="8012113" y="2463800"/>
          <p14:tracePt t="8817" x="8012113" y="2489200"/>
          <p14:tracePt t="8825" x="8012113" y="2516188"/>
          <p14:tracePt t="8833" x="8012113" y="2541588"/>
          <p14:tracePt t="8841" x="8012113" y="2566988"/>
          <p14:tracePt t="8849" x="8012113" y="2608263"/>
          <p14:tracePt t="8857" x="8012113" y="2633663"/>
          <p14:tracePt t="8865" x="8012113" y="2660650"/>
          <p14:tracePt t="8873" x="8012113" y="2676525"/>
          <p14:tracePt t="8881" x="8012113" y="2693988"/>
          <p14:tracePt t="8894" x="8012113" y="2727325"/>
          <p14:tracePt t="8897" x="8012113" y="2778125"/>
          <p14:tracePt t="8905" x="8004175" y="2813050"/>
          <p14:tracePt t="8913" x="7986713" y="2863850"/>
          <p14:tracePt t="8922" x="7986713" y="2889250"/>
          <p14:tracePt t="8929" x="7977188" y="2949575"/>
          <p14:tracePt t="8937" x="7977188" y="2990850"/>
          <p14:tracePt t="8945" x="7977188" y="3033713"/>
          <p14:tracePt t="8954" x="7969250" y="3084513"/>
          <p14:tracePt t="8961" x="7961313" y="3170238"/>
          <p14:tracePt t="8969" x="7935913" y="3228975"/>
          <p14:tracePt t="8977" x="7935913" y="3271838"/>
          <p14:tracePt t="8985" x="7926388" y="3322638"/>
          <p14:tracePt t="8993" x="7918450" y="3382963"/>
          <p14:tracePt t="9001" x="7910513" y="3441700"/>
          <p14:tracePt t="9010" x="7910513" y="3467100"/>
          <p14:tracePt t="9018" x="7893050" y="3492500"/>
          <p14:tracePt t="9025" x="7885113" y="3517900"/>
          <p14:tracePt t="9034" x="7885113" y="3543300"/>
          <p14:tracePt t="9041" x="7875588" y="3586163"/>
          <p14:tracePt t="9049" x="7875588" y="3611563"/>
          <p14:tracePt t="9057" x="7842250" y="3679825"/>
          <p14:tracePt t="9065" x="7842250" y="3730625"/>
          <p14:tracePt t="9073" x="7842250" y="3748088"/>
          <p14:tracePt t="9081" x="7842250" y="3790950"/>
          <p14:tracePt t="9089" x="7842250" y="3816350"/>
          <p14:tracePt t="9098" x="7842250" y="3849688"/>
          <p14:tracePt t="9105" x="7842250" y="3875088"/>
          <p14:tracePt t="9113" x="7842250" y="3917950"/>
          <p14:tracePt t="9121" x="7842250" y="3935413"/>
          <p14:tracePt t="9129" x="7842250" y="3968750"/>
          <p14:tracePt t="9137" x="7842250" y="3994150"/>
          <p14:tracePt t="9145" x="7832725" y="4002088"/>
          <p14:tracePt t="9153" x="7832725" y="4027488"/>
          <p14:tracePt t="9161" x="7832725" y="4044950"/>
          <p14:tracePt t="9169" x="7832725" y="4087813"/>
          <p14:tracePt t="9177" x="7832725" y="4121150"/>
          <p14:tracePt t="9185" x="7832725" y="4164013"/>
          <p14:tracePt t="9193" x="7832725" y="4197350"/>
          <p14:tracePt t="9201" x="7832725" y="4224338"/>
          <p14:tracePt t="9209" x="7832725" y="4249738"/>
          <p14:tracePt t="9217" x="7832725" y="4283075"/>
          <p14:tracePt t="9225" x="7850188" y="4316413"/>
          <p14:tracePt t="9233" x="7850188" y="4351338"/>
          <p14:tracePt t="9241" x="7859713" y="4359275"/>
          <p14:tracePt t="9249" x="7859713" y="4384675"/>
          <p14:tracePt t="9257" x="7859713" y="4402138"/>
          <p14:tracePt t="9265" x="7867650" y="4410075"/>
          <p14:tracePt t="9273" x="7867650" y="4427538"/>
          <p14:tracePt t="9281" x="7885113" y="4452938"/>
          <p14:tracePt t="9289" x="7885113" y="4460875"/>
          <p14:tracePt t="9297" x="7885113" y="4470400"/>
          <p14:tracePt t="9305" x="7885113" y="4478338"/>
          <p14:tracePt t="9313" x="7885113" y="4486275"/>
          <p14:tracePt t="9321" x="7885113" y="4495800"/>
          <p14:tracePt t="9330" x="7885113" y="4503738"/>
          <p14:tracePt t="9353" x="7885113" y="4529138"/>
          <p14:tracePt t="9369" x="7885113" y="4538663"/>
          <p14:tracePt t="9377" x="7885113" y="4564063"/>
          <p14:tracePt t="9385" x="7885113" y="4572000"/>
          <p14:tracePt t="9394" x="7885113" y="4589463"/>
          <p14:tracePt t="9401" x="7885113" y="4605338"/>
          <p14:tracePt t="9409" x="7885113" y="4630738"/>
          <p14:tracePt t="9417" x="7885113" y="4640263"/>
          <p14:tracePt t="9425" x="7885113" y="4657725"/>
          <p14:tracePt t="9433" x="7885113" y="4673600"/>
          <p14:tracePt t="9441" x="7885113" y="4683125"/>
          <p14:tracePt t="9449" x="7885113" y="4691063"/>
          <p14:tracePt t="9457" x="7885113" y="4708525"/>
          <p14:tracePt t="9481" x="7885113" y="4724400"/>
          <p14:tracePt t="9497" x="7885113" y="4733925"/>
          <p14:tracePt t="9529" x="7885113" y="4741863"/>
          <p14:tracePt t="9545" x="7875588" y="4759325"/>
          <p14:tracePt t="9729" x="7875588" y="4733925"/>
          <p14:tracePt t="9737" x="7875588" y="4708525"/>
          <p14:tracePt t="9745" x="7875588" y="4648200"/>
          <p14:tracePt t="9753" x="7885113" y="4614863"/>
          <p14:tracePt t="9761" x="7900988" y="4579938"/>
          <p14:tracePt t="9769" x="7910513" y="4521200"/>
          <p14:tracePt t="9777" x="7910513" y="4486275"/>
          <p14:tracePt t="9785" x="7926388" y="4452938"/>
          <p14:tracePt t="9794" x="7943850" y="4410075"/>
          <p14:tracePt t="9801" x="7943850" y="4351338"/>
          <p14:tracePt t="9809" x="7951788" y="4308475"/>
          <p14:tracePt t="9817" x="7969250" y="4257675"/>
          <p14:tracePt t="9825" x="7969250" y="4224338"/>
          <p14:tracePt t="9833" x="7969250" y="4181475"/>
          <p14:tracePt t="9841" x="7986713" y="4105275"/>
          <p14:tracePt t="9849" x="7986713" y="4062413"/>
          <p14:tracePt t="9857" x="7986713" y="4044950"/>
          <p14:tracePt t="9866" x="7986713" y="4011613"/>
          <p14:tracePt t="9873" x="7986713" y="3968750"/>
          <p14:tracePt t="9881" x="7986713" y="3935413"/>
          <p14:tracePt t="9900" x="7994650" y="3892550"/>
          <p14:tracePt t="9905" x="7994650" y="3883025"/>
          <p14:tracePt t="9913" x="7994650" y="3857625"/>
          <p14:tracePt t="9921" x="7994650" y="3816350"/>
          <p14:tracePt t="9929" x="8004175" y="3781425"/>
          <p14:tracePt t="9937" x="8004175" y="3748088"/>
          <p14:tracePt t="9945" x="8004175" y="3722688"/>
          <p14:tracePt t="9953" x="8004175" y="3697288"/>
          <p14:tracePt t="9962" x="8020050" y="3646488"/>
          <p14:tracePt t="9969" x="8020050" y="3629025"/>
          <p14:tracePt t="9977" x="8020050" y="3603625"/>
          <p14:tracePt t="9985" x="8020050" y="3560763"/>
          <p14:tracePt t="9993" x="8020050" y="3475038"/>
          <p14:tracePt t="10001" x="8020050" y="3416300"/>
          <p14:tracePt t="10009" x="8020050" y="3373438"/>
          <p14:tracePt t="10018" x="8020050" y="3330575"/>
          <p14:tracePt t="10025" x="8020050" y="3289300"/>
          <p14:tracePt t="10033" x="8020050" y="3254375"/>
          <p14:tracePt t="10041" x="8020050" y="3221038"/>
          <p14:tracePt t="10050" x="8020050" y="3203575"/>
          <p14:tracePt t="10057" x="8020050" y="3170238"/>
          <p14:tracePt t="10066" x="8020050" y="3135313"/>
          <p14:tracePt t="10073" x="8020050" y="3094038"/>
          <p14:tracePt t="10081" x="8020050" y="3051175"/>
          <p14:tracePt t="10089" x="8020050" y="3008313"/>
          <p14:tracePt t="10097" x="8020050" y="2982913"/>
          <p14:tracePt t="10106" x="8020050" y="2957513"/>
          <p14:tracePt t="10113" x="8020050" y="2922588"/>
          <p14:tracePt t="10121" x="8020050" y="2881313"/>
          <p14:tracePt t="10129" x="8020050" y="2838450"/>
          <p14:tracePt t="10137" x="8020050" y="2787650"/>
          <p14:tracePt t="10145" x="8020050" y="2762250"/>
          <p14:tracePt t="10153" x="8020050" y="2727325"/>
          <p14:tracePt t="10161" x="8020050" y="2701925"/>
          <p14:tracePt t="10169" x="8020050" y="2686050"/>
          <p14:tracePt t="10177" x="8020050" y="2668588"/>
          <p14:tracePt t="10185" x="8020050" y="2633663"/>
          <p14:tracePt t="10201" x="8020050" y="2617788"/>
          <p14:tracePt t="10209" x="8020050" y="2592388"/>
          <p14:tracePt t="10218" x="8020050" y="2574925"/>
          <p14:tracePt t="10225" x="8020050" y="2557463"/>
          <p14:tracePt t="10233" x="8020050" y="2524125"/>
          <p14:tracePt t="10241" x="8020050" y="2498725"/>
          <p14:tracePt t="10249" x="8020050" y="2473325"/>
          <p14:tracePt t="10257" x="8020050" y="2455863"/>
          <p14:tracePt t="10265" x="8020050" y="2430463"/>
          <p14:tracePt t="10273" x="8020050" y="2413000"/>
          <p14:tracePt t="10281" x="8020050" y="2387600"/>
          <p14:tracePt t="10289" x="8020050" y="2379663"/>
          <p14:tracePt t="10297" x="8020050" y="2371725"/>
          <p14:tracePt t="10305" x="8020050" y="2354263"/>
          <p14:tracePt t="10313" x="8020050" y="2344738"/>
          <p14:tracePt t="10321" x="8020050" y="2336800"/>
          <p14:tracePt t="10329" x="8020050" y="2328863"/>
          <p14:tracePt t="10362" x="8020050" y="2319338"/>
          <p14:tracePt t="10377" x="8020050" y="2303463"/>
          <p14:tracePt t="10410" x="8020050" y="2293938"/>
          <p14:tracePt t="10417" x="8020050" y="2286000"/>
          <p14:tracePt t="10425" x="8020050" y="2278063"/>
          <p14:tracePt t="10441" x="8029575" y="2268538"/>
          <p14:tracePt t="10449" x="8029575" y="2260600"/>
          <p14:tracePt t="10642" x="8029575" y="2278063"/>
          <p14:tracePt t="10649" x="8012113" y="2303463"/>
          <p14:tracePt t="10674" x="8004175" y="2319338"/>
          <p14:tracePt t="10690" x="7994650" y="2336800"/>
          <p14:tracePt t="10697" x="7994650" y="2354263"/>
          <p14:tracePt t="10705" x="7986713" y="2362200"/>
          <p14:tracePt t="10713" x="7977188" y="2379663"/>
          <p14:tracePt t="10721" x="7977188" y="2387600"/>
          <p14:tracePt t="10729" x="7969250" y="2397125"/>
          <p14:tracePt t="10737" x="7961313" y="2430463"/>
          <p14:tracePt t="10745" x="7961313" y="2438400"/>
          <p14:tracePt t="10753" x="7943850" y="2447925"/>
          <p14:tracePt t="10761" x="7943850" y="2463800"/>
          <p14:tracePt t="10770" x="7943850" y="2481263"/>
          <p14:tracePt t="10777" x="7943850" y="2524125"/>
          <p14:tracePt t="10785" x="7943850" y="2566988"/>
          <p14:tracePt t="10793" x="7943850" y="2608263"/>
          <p14:tracePt t="10801" x="7943850" y="2676525"/>
          <p14:tracePt t="10809" x="7943850" y="2711450"/>
          <p14:tracePt t="10817" x="7943850" y="2752725"/>
          <p14:tracePt t="10825" x="7969250" y="2813050"/>
          <p14:tracePt t="10833" x="7994650" y="2881313"/>
          <p14:tracePt t="10841" x="8004175" y="2897188"/>
          <p14:tracePt t="10849" x="8012113" y="2906713"/>
          <p14:tracePt t="10857" x="8029575" y="2932113"/>
          <p14:tracePt t="10865" x="8037513" y="2940050"/>
          <p14:tracePt t="10873" x="8037513" y="2949575"/>
          <p14:tracePt t="10881" x="8037513" y="2957513"/>
          <p14:tracePt t="10889" x="8037513" y="2974975"/>
          <p14:tracePt t="10897" x="8045450" y="2990850"/>
          <p14:tracePt t="10914" x="8045450" y="3025775"/>
          <p14:tracePt t="10922" x="8045450" y="3041650"/>
          <p14:tracePt t="10929" x="8045450" y="3067050"/>
          <p14:tracePt t="10937" x="8045450" y="3094038"/>
          <p14:tracePt t="10945" x="8045450" y="3127375"/>
          <p14:tracePt t="10954" x="8045450" y="3160713"/>
          <p14:tracePt t="10961" x="8045450" y="3238500"/>
          <p14:tracePt t="10969" x="8045450" y="3289300"/>
          <p14:tracePt t="10977" x="8045450" y="3348038"/>
          <p14:tracePt t="10985" x="8045450" y="3424238"/>
          <p14:tracePt t="10993" x="8045450" y="3467100"/>
          <p14:tracePt t="11001" x="8045450" y="3527425"/>
          <p14:tracePt t="11009" x="8045450" y="3578225"/>
          <p14:tracePt t="11017" x="8045450" y="3611563"/>
          <p14:tracePt t="11025" x="8045450" y="3654425"/>
          <p14:tracePt t="11033" x="8045450" y="3671888"/>
          <p14:tracePt t="11041" x="8045450" y="3687763"/>
          <p14:tracePt t="11049" x="8045450" y="3705225"/>
          <p14:tracePt t="11057" x="8045450" y="3748088"/>
          <p14:tracePt t="11065" x="8045450" y="3781425"/>
          <p14:tracePt t="11073" x="8045450" y="3824288"/>
          <p14:tracePt t="11081" x="8045450" y="3849688"/>
          <p14:tracePt t="11089" x="8045450" y="3883025"/>
          <p14:tracePt t="11097" x="8045450" y="3900488"/>
          <p14:tracePt t="11105" x="8045450" y="3917950"/>
          <p14:tracePt t="11113" x="8045450" y="3943350"/>
          <p14:tracePt t="11122" x="8045450" y="3976688"/>
          <p14:tracePt t="11129" x="8045450" y="3994150"/>
          <p14:tracePt t="11137" x="8045450" y="4019550"/>
          <p14:tracePt t="11145" x="8045450" y="4044950"/>
          <p14:tracePt t="11153" x="8045450" y="4079875"/>
          <p14:tracePt t="11161" x="8045450" y="4095750"/>
          <p14:tracePt t="11169" x="8045450" y="4130675"/>
          <p14:tracePt t="11177" x="8045450" y="4164013"/>
          <p14:tracePt t="11185" x="8054975" y="4171950"/>
          <p14:tracePt t="11193" x="8054975" y="4214813"/>
          <p14:tracePt t="11201" x="8054975" y="4240213"/>
          <p14:tracePt t="11209" x="8054975" y="4275138"/>
          <p14:tracePt t="11217" x="8054975" y="4291013"/>
          <p14:tracePt t="11225" x="8054975" y="4316413"/>
          <p14:tracePt t="11233" x="8062913" y="4325938"/>
          <p14:tracePt t="11249" x="8062913" y="4333875"/>
          <p14:tracePt t="11257" x="8062913" y="4341813"/>
          <p14:tracePt t="11265" x="8062913" y="4351338"/>
          <p14:tracePt t="11281" x="8062913" y="4359275"/>
          <p14:tracePt t="11297" x="8062913" y="4384675"/>
          <p14:tracePt t="11305" x="8062913" y="4394200"/>
          <p14:tracePt t="11313" x="8062913" y="4419600"/>
          <p14:tracePt t="11321" x="8062913" y="4460875"/>
          <p14:tracePt t="11329" x="8062913" y="4470400"/>
          <p14:tracePt t="11337" x="8062913" y="4513263"/>
          <p14:tracePt t="11345" x="8080375" y="4554538"/>
          <p14:tracePt t="11353" x="8080375" y="4572000"/>
          <p14:tracePt t="11362" x="8080375" y="4597400"/>
          <p14:tracePt t="11369" x="8080375" y="4630738"/>
          <p14:tracePt t="11377" x="8080375" y="4648200"/>
          <p14:tracePt t="11385" x="8088313" y="4665663"/>
          <p14:tracePt t="11393" x="8088313" y="4691063"/>
          <p14:tracePt t="11409" x="8088313" y="4699000"/>
          <p14:tracePt t="11417" x="8088313" y="4708525"/>
          <p14:tracePt t="11425" x="8088313" y="4716463"/>
          <p14:tracePt t="11433" x="8096250" y="4733925"/>
          <p14:tracePt t="11449" x="8105775" y="4741863"/>
          <p14:tracePt t="11465" x="8105775" y="4749800"/>
          <p14:tracePt t="11505" x="8105775" y="4759325"/>
          <p14:tracePt t="11538" x="8105775" y="4767263"/>
          <p14:tracePt t="12034" x="8105775" y="4741863"/>
          <p14:tracePt t="12041" x="8105775" y="4724400"/>
          <p14:tracePt t="12049" x="8113713" y="4691063"/>
          <p14:tracePt t="12057" x="8121650" y="4657725"/>
          <p14:tracePt t="12065" x="8121650" y="4640263"/>
          <p14:tracePt t="12073" x="8131175" y="4605338"/>
          <p14:tracePt t="12081" x="8147050" y="4554538"/>
          <p14:tracePt t="12089" x="8147050" y="4521200"/>
          <p14:tracePt t="12097" x="8147050" y="4478338"/>
          <p14:tracePt t="12105" x="8156575" y="4419600"/>
          <p14:tracePt t="12113" x="8174038" y="4333875"/>
          <p14:tracePt t="12121" x="8174038" y="4291013"/>
          <p14:tracePt t="12129" x="8174038" y="4257675"/>
          <p14:tracePt t="12137" x="8174038" y="4206875"/>
          <p14:tracePt t="12145" x="8174038" y="4181475"/>
          <p14:tracePt t="12153" x="8174038" y="4156075"/>
          <p14:tracePt t="12162" x="8181975" y="4105275"/>
          <p14:tracePt t="12178" x="8181975" y="4070350"/>
          <p14:tracePt t="12185" x="8181975" y="4044950"/>
          <p14:tracePt t="12193" x="8181975" y="4011613"/>
          <p14:tracePt t="12201" x="8181975" y="3960813"/>
          <p14:tracePt t="12209" x="8199438" y="3892550"/>
          <p14:tracePt t="12217" x="8199438" y="3849688"/>
          <p14:tracePt t="12225" x="8199438" y="3790950"/>
          <p14:tracePt t="12233" x="8199438" y="3722688"/>
          <p14:tracePt t="12241" x="8199438" y="3662363"/>
          <p14:tracePt t="12249" x="8207375" y="3594100"/>
          <p14:tracePt t="12257" x="8207375" y="3517900"/>
          <p14:tracePt t="12265" x="8207375" y="3459163"/>
          <p14:tracePt t="12273" x="8207375" y="3433763"/>
          <p14:tracePt t="12281" x="8207375" y="3408363"/>
          <p14:tracePt t="12289" x="8207375" y="3365500"/>
          <p14:tracePt t="12297" x="8215313" y="3340100"/>
          <p14:tracePt t="12305" x="8215313" y="3314700"/>
          <p14:tracePt t="12313" x="8215313" y="3289300"/>
          <p14:tracePt t="12321" x="8224838" y="3254375"/>
          <p14:tracePt t="12329" x="8224838" y="3228975"/>
          <p14:tracePt t="12337" x="8240713" y="3195638"/>
          <p14:tracePt t="12346" x="8250238" y="3170238"/>
          <p14:tracePt t="12353" x="8250238" y="3119438"/>
          <p14:tracePt t="12361" x="8258175" y="3076575"/>
          <p14:tracePt t="12369" x="8258175" y="3033713"/>
          <p14:tracePt t="12377" x="8258175" y="3000375"/>
          <p14:tracePt t="12385" x="8258175" y="2949575"/>
          <p14:tracePt t="12393" x="8258175" y="2906713"/>
          <p14:tracePt t="12401" x="8258175" y="2881313"/>
          <p14:tracePt t="12409" x="8258175" y="2871788"/>
          <p14:tracePt t="12425" x="8258175" y="2855913"/>
          <p14:tracePt t="12433" x="8258175" y="2846388"/>
          <p14:tracePt t="12441" x="8258175" y="2838450"/>
          <p14:tracePt t="12457" x="8258175" y="2820988"/>
          <p14:tracePt t="12465" x="8258175" y="2813050"/>
          <p14:tracePt t="12473" x="8266113" y="2813050"/>
          <p14:tracePt t="12481" x="8266113" y="2787650"/>
          <p14:tracePt t="12489" x="8266113" y="2778125"/>
          <p14:tracePt t="12497" x="8266113" y="2752725"/>
          <p14:tracePt t="12505" x="8266113" y="2736850"/>
          <p14:tracePt t="12513" x="8266113" y="2711450"/>
          <p14:tracePt t="12521" x="8266113" y="2693988"/>
          <p14:tracePt t="12530" x="8266113" y="2668588"/>
          <p14:tracePt t="12537" x="8266113" y="2643188"/>
          <p14:tracePt t="12545" x="8266113" y="2625725"/>
          <p14:tracePt t="12553" x="8266113" y="2600325"/>
          <p14:tracePt t="12561" x="8266113" y="2592388"/>
          <p14:tracePt t="12569" x="8266113" y="2566988"/>
          <p14:tracePt t="12577" x="8266113" y="2557463"/>
          <p14:tracePt t="12585" x="8266113" y="2549525"/>
          <p14:tracePt t="12601" x="8266113" y="2524125"/>
          <p14:tracePt t="12625" x="8266113" y="2516188"/>
          <p14:tracePt t="12633" x="8266113" y="2498725"/>
          <p14:tracePt t="12657" x="8266113" y="2481263"/>
          <p14:tracePt t="12665" x="8258175" y="2473325"/>
          <p14:tracePt t="12673" x="8250238" y="2455863"/>
          <p14:tracePt t="12689" x="8232775" y="2430463"/>
          <p14:tracePt t="12698" x="8215313" y="2413000"/>
          <p14:tracePt t="12713" x="8207375" y="2413000"/>
          <p14:tracePt t="12721" x="8207375" y="2397125"/>
          <p14:tracePt t="12729" x="8199438" y="2387600"/>
          <p14:tracePt t="12738" x="8189913" y="2387600"/>
          <p14:tracePt t="12745" x="8181975" y="2379663"/>
          <p14:tracePt t="12753" x="8181975" y="2371725"/>
          <p14:tracePt t="12761" x="8174038" y="2371725"/>
          <p14:tracePt t="12769" x="8164513" y="2354263"/>
          <p14:tracePt t="12777" x="8156575" y="2344738"/>
          <p14:tracePt t="12785" x="8147050" y="2336800"/>
          <p14:tracePt t="12793" x="8139113" y="2328863"/>
          <p14:tracePt t="12809" x="8131175" y="2311400"/>
          <p14:tracePt t="12849" x="8121650" y="2311400"/>
          <p14:tracePt t="13722" x="8131175" y="2311400"/>
          <p14:tracePt t="13729" x="8139113" y="2319338"/>
          <p14:tracePt t="13738" x="8147050" y="2328863"/>
          <p14:tracePt t="13753" x="8156575" y="2336800"/>
          <p14:tracePt t="13825" x="8156575" y="2344738"/>
          <p14:tracePt t="13930" x="8156575" y="2354263"/>
          <p14:tracePt t="13937" x="8139113" y="2354263"/>
          <p14:tracePt t="13945" x="8131175" y="2354263"/>
          <p14:tracePt t="13954" x="8105775" y="2344738"/>
          <p14:tracePt t="13961" x="8070850" y="2336800"/>
          <p14:tracePt t="13969" x="8012113" y="2319338"/>
          <p14:tracePt t="13977" x="7961313" y="2311400"/>
          <p14:tracePt t="13985" x="7918450" y="2311400"/>
          <p14:tracePt t="13993" x="7850188" y="2311400"/>
          <p14:tracePt t="14001" x="7791450" y="2293938"/>
          <p14:tracePt t="14009" x="7731125" y="2293938"/>
          <p14:tracePt t="14017" x="7672388" y="2293938"/>
          <p14:tracePt t="14025" x="7604125" y="2293938"/>
          <p14:tracePt t="14033" x="7545388" y="2293938"/>
          <p14:tracePt t="14041" x="7502525" y="2293938"/>
          <p14:tracePt t="14049" x="7467600" y="2293938"/>
          <p14:tracePt t="14057" x="7426325" y="2293938"/>
          <p14:tracePt t="14065" x="7366000" y="2311400"/>
          <p14:tracePt t="14073" x="7307263" y="2328863"/>
          <p14:tracePt t="14081" x="7239000" y="2362200"/>
          <p14:tracePt t="14089" x="7153275" y="2397125"/>
          <p14:tracePt t="14097" x="7077075" y="2430463"/>
          <p14:tracePt t="14106" x="6983413" y="2481263"/>
          <p14:tracePt t="14113" x="6932613" y="2516188"/>
          <p14:tracePt t="14121" x="6915150" y="2541588"/>
          <p14:tracePt t="14129" x="6873875" y="2574925"/>
          <p14:tracePt t="14137" x="6856413" y="2592388"/>
          <p14:tracePt t="14145" x="6831013" y="2617788"/>
          <p14:tracePt t="14153" x="6831013" y="2625725"/>
          <p14:tracePt t="14169" x="6831013" y="2633663"/>
          <p14:tracePt t="14218" x="6831013" y="2643188"/>
          <p14:tracePt t="14234" x="6831013" y="2651125"/>
          <p14:tracePt t="14241" x="6848475" y="2668588"/>
          <p14:tracePt t="14249" x="6856413" y="2686050"/>
          <p14:tracePt t="14257" x="6889750" y="2693988"/>
          <p14:tracePt t="14265" x="6950075" y="2727325"/>
          <p14:tracePt t="14273" x="6983413" y="2736850"/>
          <p14:tracePt t="14281" x="7034213" y="2752725"/>
          <p14:tracePt t="14290" x="7069138" y="2770188"/>
          <p14:tracePt t="14297" x="7119938" y="2778125"/>
          <p14:tracePt t="14305" x="7162800" y="2787650"/>
          <p14:tracePt t="14313" x="7221538" y="2795588"/>
          <p14:tracePt t="14321" x="7264400" y="2795588"/>
          <p14:tracePt t="14329" x="7307263" y="2795588"/>
          <p14:tracePt t="14337" x="7366000" y="2795588"/>
          <p14:tracePt t="14345" x="7451725" y="2795588"/>
          <p14:tracePt t="14353" x="7527925" y="2795588"/>
          <p14:tracePt t="14361" x="7570788" y="2795588"/>
          <p14:tracePt t="14369" x="7637463" y="2795588"/>
          <p14:tracePt t="14377" x="7680325" y="2795588"/>
          <p14:tracePt t="14385" x="7740650" y="2795588"/>
          <p14:tracePt t="14393" x="7773988" y="2795588"/>
          <p14:tracePt t="14401" x="7816850" y="2795588"/>
          <p14:tracePt t="14409" x="7850188" y="2805113"/>
          <p14:tracePt t="14417" x="7875588" y="2813050"/>
          <p14:tracePt t="14425" x="7910513" y="2820988"/>
          <p14:tracePt t="14433" x="7951788" y="2820988"/>
          <p14:tracePt t="14442" x="7977188" y="2830513"/>
          <p14:tracePt t="14449" x="8004175" y="2830513"/>
          <p14:tracePt t="14457" x="8037513" y="2830513"/>
          <p14:tracePt t="14465" x="8062913" y="2830513"/>
          <p14:tracePt t="14473" x="8096250" y="2830513"/>
          <p14:tracePt t="14481" x="8139113" y="2830513"/>
          <p14:tracePt t="14489" x="8181975" y="2830513"/>
          <p14:tracePt t="14497" x="8207375" y="2830513"/>
          <p14:tracePt t="14505" x="8258175" y="2830513"/>
          <p14:tracePt t="14513" x="8283575" y="2830513"/>
          <p14:tracePt t="14521" x="8318500" y="2830513"/>
          <p14:tracePt t="14529" x="8343900" y="2830513"/>
          <p14:tracePt t="14537" x="8369300" y="2830513"/>
          <p14:tracePt t="14545" x="8402638" y="2830513"/>
          <p14:tracePt t="14553" x="8410575" y="2830513"/>
          <p14:tracePt t="14561" x="8428038" y="2830513"/>
          <p14:tracePt t="14569" x="8435975" y="2830513"/>
          <p14:tracePt t="14577" x="8453438" y="2830513"/>
          <p14:tracePt t="14585" x="8470900" y="2830513"/>
          <p14:tracePt t="14593" x="8504238" y="2820988"/>
          <p14:tracePt t="14601" x="8513763" y="2813050"/>
          <p14:tracePt t="14609" x="8547100" y="2805113"/>
          <p14:tracePt t="14617" x="8564563" y="2795588"/>
          <p14:tracePt t="14625" x="8589963" y="2770188"/>
          <p14:tracePt t="14633" x="8597900" y="2752725"/>
          <p14:tracePt t="14642" x="8597900" y="2744788"/>
          <p14:tracePt t="14649" x="8615363" y="2719388"/>
          <p14:tracePt t="14657" x="8623300" y="2711450"/>
          <p14:tracePt t="14665" x="8632825" y="2693988"/>
          <p14:tracePt t="14673" x="8632825" y="2676525"/>
          <p14:tracePt t="14681" x="8632825" y="2660650"/>
          <p14:tracePt t="14689" x="8632825" y="2651125"/>
          <p14:tracePt t="14697" x="8632825" y="2625725"/>
          <p14:tracePt t="14705" x="8632825" y="2600325"/>
          <p14:tracePt t="14713" x="8632825" y="2592388"/>
          <p14:tracePt t="14729" x="8632825" y="2574925"/>
          <p14:tracePt t="14737" x="8632825" y="2566988"/>
          <p14:tracePt t="14745" x="8632825" y="2549525"/>
          <p14:tracePt t="14753" x="8623300" y="2524125"/>
          <p14:tracePt t="14761" x="8605838" y="2516188"/>
          <p14:tracePt t="14769" x="8589963" y="2506663"/>
          <p14:tracePt t="14777" x="8539163" y="2481263"/>
          <p14:tracePt t="14785" x="8521700" y="2463800"/>
          <p14:tracePt t="14793" x="8470900" y="2438400"/>
          <p14:tracePt t="14801" x="8428038" y="2430463"/>
          <p14:tracePt t="14810" x="8377238" y="2397125"/>
          <p14:tracePt t="14817" x="8351838" y="2397125"/>
          <p14:tracePt t="14825" x="8334375" y="2387600"/>
          <p14:tracePt t="14833" x="8301038" y="2379663"/>
          <p14:tracePt t="14841" x="8283575" y="2362200"/>
          <p14:tracePt t="14849" x="8275638" y="2362200"/>
          <p14:tracePt t="14865" x="8266113" y="2362200"/>
          <p14:tracePt t="14873" x="8240713" y="2362200"/>
          <p14:tracePt t="14881" x="8215313" y="2362200"/>
          <p14:tracePt t="14889" x="8189913" y="2362200"/>
          <p14:tracePt t="14897" x="8164513" y="2362200"/>
          <p14:tracePt t="14905" x="8131175" y="2362200"/>
          <p14:tracePt t="14913" x="8096250" y="2362200"/>
          <p14:tracePt t="14921" x="8088313" y="2362200"/>
          <p14:tracePt t="14929" x="8062913" y="2362200"/>
          <p14:tracePt t="14937" x="8029575" y="2362200"/>
          <p14:tracePt t="14945" x="8004175" y="2371725"/>
          <p14:tracePt t="14953" x="7977188" y="2371725"/>
          <p14:tracePt t="14961" x="7943850" y="2379663"/>
          <p14:tracePt t="14969" x="7910513" y="2397125"/>
          <p14:tracePt t="14977" x="7893050" y="2397125"/>
          <p14:tracePt t="14985" x="7875588" y="2405063"/>
          <p14:tracePt t="15201" x="7859713" y="2405063"/>
          <p14:tracePt t="15209" x="7807325" y="2413000"/>
          <p14:tracePt t="15217" x="7791450" y="2447925"/>
          <p14:tracePt t="15225" x="7748588" y="2532063"/>
          <p14:tracePt t="15233" x="7731125" y="2625725"/>
          <p14:tracePt t="15241" x="7672388" y="2744788"/>
          <p14:tracePt t="15249" x="7621588" y="2906713"/>
          <p14:tracePt t="15257" x="7570788" y="3059113"/>
          <p14:tracePt t="15265" x="7535863" y="3246438"/>
          <p14:tracePt t="15273" x="7493000" y="3382963"/>
          <p14:tracePt t="15281" x="7477125" y="3535363"/>
          <p14:tracePt t="15289" x="7459663" y="3654425"/>
          <p14:tracePt t="15297" x="7442200" y="3763963"/>
          <p14:tracePt t="15305" x="7434263" y="3867150"/>
          <p14:tracePt t="15313" x="7426325" y="3951288"/>
          <p14:tracePt t="15321" x="7400925" y="4037013"/>
          <p14:tracePt t="15329" x="7391400" y="4095750"/>
          <p14:tracePt t="15337" x="7391400" y="4146550"/>
          <p14:tracePt t="15346" x="7383463" y="4164013"/>
          <p14:tracePt t="15353" x="7373938" y="4189413"/>
          <p14:tracePt t="15361" x="7366000" y="4224338"/>
          <p14:tracePt t="15369" x="7348538" y="4249738"/>
          <p14:tracePt t="15377" x="7348538" y="4265613"/>
          <p14:tracePt t="15385" x="7348538" y="4300538"/>
          <p14:tracePt t="15393" x="7332663" y="4341813"/>
          <p14:tracePt t="15401" x="7315200" y="4394200"/>
          <p14:tracePt t="15409" x="7307263" y="4452938"/>
          <p14:tracePt t="15417" x="7307263" y="4495800"/>
          <p14:tracePt t="15425" x="7297738" y="4546600"/>
          <p14:tracePt t="15433" x="7289800" y="4572000"/>
          <p14:tracePt t="15441" x="7272338" y="4614863"/>
          <p14:tracePt t="15449" x="7264400" y="4622800"/>
          <p14:tracePt t="15465" x="7256463" y="4648200"/>
          <p14:tracePt t="15473" x="7246938" y="4657725"/>
          <p14:tracePt t="15489" x="7239000" y="4657725"/>
          <p14:tracePt t="15497" x="7229475" y="4665663"/>
          <p14:tracePt t="15505" x="7221538" y="4673600"/>
          <p14:tracePt t="15513" x="7221538" y="4683125"/>
          <p14:tracePt t="15521" x="7196138" y="4691063"/>
          <p14:tracePt t="15529" x="7188200" y="4716463"/>
          <p14:tracePt t="15537" x="7188200" y="4724400"/>
          <p14:tracePt t="15545" x="7170738" y="4741863"/>
          <p14:tracePt t="15553" x="7162800" y="4759325"/>
          <p14:tracePt t="15561" x="7153275" y="4784725"/>
          <p14:tracePt t="15569" x="7127875" y="4818063"/>
          <p14:tracePt t="15577" x="7112000" y="4843463"/>
          <p14:tracePt t="15585" x="7102475" y="4886325"/>
          <p14:tracePt t="15593" x="7102475" y="4911725"/>
          <p14:tracePt t="15601" x="7085013" y="4972050"/>
          <p14:tracePt t="15609" x="7077075" y="5013325"/>
          <p14:tracePt t="15617" x="7077075" y="5073650"/>
          <p14:tracePt t="15625" x="7077075" y="5149850"/>
          <p14:tracePt t="15633" x="7077075" y="5200650"/>
          <p14:tracePt t="15641" x="7077075" y="5260975"/>
          <p14:tracePt t="15649" x="7077075" y="5302250"/>
          <p14:tracePt t="15657" x="7077075" y="5337175"/>
          <p14:tracePt t="15665" x="7085013" y="5387975"/>
          <p14:tracePt t="15673" x="7094538" y="5421313"/>
          <p14:tracePt t="15681" x="7102475" y="5438775"/>
          <p14:tracePt t="15689" x="7119938" y="5472113"/>
          <p14:tracePt t="15698" x="7127875" y="5481638"/>
          <p14:tracePt t="15705" x="7127875" y="5497513"/>
          <p14:tracePt t="15713" x="7153275" y="5514975"/>
          <p14:tracePt t="15721" x="7162800" y="5524500"/>
          <p14:tracePt t="15729" x="7178675" y="5540375"/>
          <p14:tracePt t="15737" x="7204075" y="5549900"/>
          <p14:tracePt t="15745" x="7239000" y="5549900"/>
          <p14:tracePt t="15753" x="7264400" y="5557838"/>
          <p14:tracePt t="15761" x="7272338" y="5557838"/>
          <p14:tracePt t="15769" x="7297738" y="5557838"/>
          <p14:tracePt t="15777" x="7315200" y="5557838"/>
          <p14:tracePt t="15785" x="7340600" y="5557838"/>
          <p14:tracePt t="15793" x="7358063" y="5557838"/>
          <p14:tracePt t="15801" x="7391400" y="5557838"/>
          <p14:tracePt t="15809" x="7408863" y="5557838"/>
          <p14:tracePt t="15817" x="7434263" y="5557838"/>
          <p14:tracePt t="15825" x="7467600" y="5557838"/>
          <p14:tracePt t="15833" x="7510463" y="5557838"/>
          <p14:tracePt t="15841" x="7553325" y="5557838"/>
          <p14:tracePt t="15849" x="7612063" y="5557838"/>
          <p14:tracePt t="15857" x="7637463" y="5557838"/>
          <p14:tracePt t="15865" x="7680325" y="5557838"/>
          <p14:tracePt t="15873" x="7723188" y="5557838"/>
          <p14:tracePt t="15881" x="7773988" y="5557838"/>
          <p14:tracePt t="15889" x="7816850" y="5557838"/>
          <p14:tracePt t="15897" x="7859713" y="5557838"/>
          <p14:tracePt t="15905" x="7900988" y="5557838"/>
          <p14:tracePt t="15913" x="7935913" y="5557838"/>
          <p14:tracePt t="15921" x="7969250" y="5540375"/>
          <p14:tracePt t="15929" x="7986713" y="5540375"/>
          <p14:tracePt t="15937" x="8020050" y="5532438"/>
          <p14:tracePt t="15945" x="8029575" y="5524500"/>
          <p14:tracePt t="15953" x="8054975" y="5507038"/>
          <p14:tracePt t="15961" x="8088313" y="5497513"/>
          <p14:tracePt t="15969" x="8113713" y="5489575"/>
          <p14:tracePt t="15977" x="8147050" y="5464175"/>
          <p14:tracePt t="15985" x="8164513" y="5446713"/>
          <p14:tracePt t="15993" x="8174038" y="5438775"/>
          <p14:tracePt t="16001" x="8207375" y="5413375"/>
          <p14:tracePt t="16009" x="8232775" y="5395913"/>
          <p14:tracePt t="16017" x="8258175" y="5370513"/>
          <p14:tracePt t="16025" x="8308975" y="5345113"/>
          <p14:tracePt t="16033" x="8334375" y="5319713"/>
          <p14:tracePt t="16041" x="8359775" y="5302250"/>
          <p14:tracePt t="16050" x="8377238" y="5276850"/>
          <p14:tracePt t="16057" x="8385175" y="5268913"/>
          <p14:tracePt t="16065" x="8402638" y="5243513"/>
          <p14:tracePt t="16073" x="8402638" y="5218113"/>
          <p14:tracePt t="16084" x="8410575" y="5200650"/>
          <p14:tracePt t="16089" x="8410575" y="5183188"/>
          <p14:tracePt t="16097" x="8410575" y="5141913"/>
          <p14:tracePt t="16105" x="8410575" y="5132388"/>
          <p14:tracePt t="16113" x="8410575" y="5116513"/>
          <p14:tracePt t="16121" x="8410575" y="5091113"/>
          <p14:tracePt t="16129" x="8410575" y="5064125"/>
          <p14:tracePt t="16137" x="8385175" y="5048250"/>
          <p14:tracePt t="16145" x="8369300" y="5030788"/>
          <p14:tracePt t="16153" x="8351838" y="5013325"/>
          <p14:tracePt t="16161" x="8301038" y="4972050"/>
          <p14:tracePt t="16169" x="8250238" y="4954588"/>
          <p14:tracePt t="16177" x="8199438" y="4911725"/>
          <p14:tracePt t="16185" x="8156575" y="4886325"/>
          <p14:tracePt t="16193" x="8131175" y="4868863"/>
          <p14:tracePt t="16201" x="8096250" y="4860925"/>
          <p14:tracePt t="16209" x="8045450" y="4827588"/>
          <p14:tracePt t="16217" x="8020050" y="4818063"/>
          <p14:tracePt t="16225" x="7969250" y="4810125"/>
          <p14:tracePt t="16233" x="7951788" y="4810125"/>
          <p14:tracePt t="16241" x="7935913" y="4802188"/>
          <p14:tracePt t="16249" x="7910513" y="4802188"/>
          <p14:tracePt t="16257" x="7893050" y="4792663"/>
          <p14:tracePt t="16265" x="7885113" y="4792663"/>
          <p14:tracePt t="16273" x="7867650" y="4792663"/>
          <p14:tracePt t="16281" x="7842250" y="4792663"/>
          <p14:tracePt t="16289" x="7832725" y="4792663"/>
          <p14:tracePt t="16297" x="7824788" y="4792663"/>
          <p14:tracePt t="16305" x="7791450" y="4792663"/>
          <p14:tracePt t="16313" x="7756525" y="4810125"/>
          <p14:tracePt t="16321" x="7697788" y="4835525"/>
          <p14:tracePt t="16329" x="7662863" y="4843463"/>
          <p14:tracePt t="16337" x="7612063" y="4860925"/>
          <p14:tracePt t="16345" x="7570788" y="4894263"/>
          <p14:tracePt t="16353" x="7502525" y="4937125"/>
          <p14:tracePt t="16361" x="7485063" y="4937125"/>
          <p14:tracePt t="16369" x="7451725" y="4962525"/>
          <p14:tracePt t="16377" x="7442200" y="4979988"/>
          <p14:tracePt t="16385" x="7426325" y="4997450"/>
          <p14:tracePt t="16393" x="7391400" y="5022850"/>
          <p14:tracePt t="16402" x="7383463" y="5030788"/>
          <p14:tracePt t="16409" x="7373938" y="5048250"/>
          <p14:tracePt t="16417" x="7366000" y="5073650"/>
          <p14:tracePt t="16425" x="7340600" y="5106988"/>
          <p14:tracePt t="16433" x="7340600" y="5124450"/>
          <p14:tracePt t="16441" x="7340600" y="5132388"/>
          <p14:tracePt t="16449" x="7340600" y="5167313"/>
          <p14:tracePt t="16457" x="7340600" y="5175250"/>
          <p14:tracePt t="16465" x="7340600" y="5192713"/>
          <p14:tracePt t="16473" x="7340600" y="5200650"/>
          <p14:tracePt t="16481" x="7340600" y="5208588"/>
          <p14:tracePt t="16497" x="7340600" y="5226050"/>
          <p14:tracePt t="16521" x="7340600" y="5235575"/>
          <p14:tracePt t="16833" x="7348538" y="5235575"/>
          <p14:tracePt t="16841" x="7358063" y="5226050"/>
          <p14:tracePt t="16849" x="7373938" y="5192713"/>
          <p14:tracePt t="16857" x="7400925" y="5167313"/>
          <p14:tracePt t="16865" x="7416800" y="5132388"/>
          <p14:tracePt t="16873" x="7467600" y="5081588"/>
          <p14:tracePt t="16889" x="7485063" y="5048250"/>
          <p14:tracePt t="16889" x="7545388" y="4954588"/>
          <p14:tracePt t="16897" x="7612063" y="4878388"/>
          <p14:tracePt t="16905" x="7672388" y="4784725"/>
          <p14:tracePt t="16913" x="7723188" y="4691063"/>
          <p14:tracePt t="16921" x="7756525" y="4630738"/>
          <p14:tracePt t="16929" x="7832725" y="4495800"/>
          <p14:tracePt t="16937" x="7875588" y="4419600"/>
          <p14:tracePt t="16946" x="7943850" y="4308475"/>
          <p14:tracePt t="16953" x="7986713" y="4232275"/>
          <p14:tracePt t="16961" x="8020050" y="4156075"/>
          <p14:tracePt t="16969" x="8054975" y="4113213"/>
          <p14:tracePt t="16977" x="8080375" y="4087813"/>
          <p14:tracePt t="16985" x="8105775" y="4044950"/>
          <p14:tracePt t="16993" x="8121650" y="4027488"/>
          <p14:tracePt t="17001" x="8131175" y="3994150"/>
          <p14:tracePt t="17009" x="8147050" y="3935413"/>
          <p14:tracePt t="17017" x="8189913" y="3883025"/>
          <p14:tracePt t="17025" x="8199438" y="3806825"/>
          <p14:tracePt t="17033" x="8240713" y="3730625"/>
          <p14:tracePt t="17041" x="8250238" y="3679825"/>
          <p14:tracePt t="17049" x="8291513" y="3619500"/>
          <p14:tracePt t="17057" x="8308975" y="3543300"/>
          <p14:tracePt t="17065" x="8334375" y="3484563"/>
          <p14:tracePt t="17073" x="8334375" y="3459163"/>
          <p14:tracePt t="17081" x="8343900" y="3433763"/>
          <p14:tracePt t="17089" x="8351838" y="3408363"/>
          <p14:tracePt t="17097" x="8369300" y="3373438"/>
          <p14:tracePt t="17105" x="8377238" y="3348038"/>
          <p14:tracePt t="17113" x="8377238" y="3314700"/>
          <p14:tracePt t="17121" x="8385175" y="3289300"/>
          <p14:tracePt t="17129" x="8394700" y="3246438"/>
          <p14:tracePt t="17137" x="8410575" y="3211513"/>
          <p14:tracePt t="17145" x="8420100" y="3152775"/>
          <p14:tracePt t="17153" x="8420100" y="3135313"/>
          <p14:tracePt t="17161" x="8428038" y="3094038"/>
          <p14:tracePt t="17169" x="8428038" y="3076575"/>
          <p14:tracePt t="17177" x="8428038" y="3033713"/>
          <p14:tracePt t="17185" x="8428038" y="2982913"/>
          <p14:tracePt t="17193" x="8428038" y="2957513"/>
          <p14:tracePt t="17201" x="8428038" y="2922588"/>
          <p14:tracePt t="17209" x="8428038" y="2889250"/>
          <p14:tracePt t="17217" x="8428038" y="2871788"/>
          <p14:tracePt t="17225" x="8428038" y="2846388"/>
          <p14:tracePt t="17233" x="8428038" y="2838450"/>
          <p14:tracePt t="17249" x="8428038" y="2820988"/>
          <p14:tracePt t="17257" x="8428038" y="2805113"/>
          <p14:tracePt t="17273" x="8428038" y="2778125"/>
          <p14:tracePt t="17289" x="8428038" y="2770188"/>
          <p14:tracePt t="17297" x="8420100" y="2744788"/>
          <p14:tracePt t="17313" x="8410575" y="2736850"/>
          <p14:tracePt t="17321" x="8410575" y="2719388"/>
          <p14:tracePt t="17329" x="8410575" y="2701925"/>
          <p14:tracePt t="17337" x="8402638" y="2676525"/>
          <p14:tracePt t="17345" x="8394700" y="2660650"/>
          <p14:tracePt t="17353" x="8394700" y="2643188"/>
          <p14:tracePt t="17361" x="8394700" y="2633663"/>
          <p14:tracePt t="17369" x="8394700" y="2617788"/>
          <p14:tracePt t="17377" x="8394700" y="2608263"/>
          <p14:tracePt t="17385" x="8385175" y="2592388"/>
          <p14:tracePt t="17394" x="8385175" y="2566988"/>
          <p14:tracePt t="17401" x="8377238" y="2541588"/>
          <p14:tracePt t="17409" x="8377238" y="2524125"/>
          <p14:tracePt t="17417" x="8377238" y="2506663"/>
          <p14:tracePt t="17425" x="8377238" y="2498725"/>
          <p14:tracePt t="17441" x="8369300" y="2481263"/>
          <p14:tracePt t="17610" x="8369300" y="2473325"/>
          <p14:tracePt t="17617" x="8351838" y="2455863"/>
          <p14:tracePt t="17641" x="8351838" y="2447925"/>
          <p14:tracePt t="17658" x="8351838" y="2438400"/>
          <p14:tracePt t="17673" x="8351838" y="2430463"/>
          <p14:tracePt t="17681" x="8343900" y="2422525"/>
          <p14:tracePt t="17938" x="8351838" y="2422525"/>
          <p14:tracePt t="17945" x="8377238" y="2422525"/>
          <p14:tracePt t="17953" x="8394700" y="2422525"/>
          <p14:tracePt t="17961" x="8428038" y="2430463"/>
          <p14:tracePt t="17969" x="8445500" y="2438400"/>
          <p14:tracePt t="17978" x="8478838" y="2447925"/>
          <p14:tracePt t="17985" x="8539163" y="2455863"/>
          <p14:tracePt t="17993" x="8597900" y="2481263"/>
          <p14:tracePt t="18001" x="8658225" y="2489200"/>
          <p14:tracePt t="18009" x="8734425" y="2498725"/>
          <p14:tracePt t="18017" x="8777288" y="2506663"/>
          <p14:tracePt t="18025" x="8793163" y="2516188"/>
          <p14:tracePt t="18033" x="8810625" y="2516188"/>
          <p14:tracePt t="18041" x="8836025" y="2516188"/>
          <p14:tracePt t="18049" x="8869363" y="2516188"/>
          <p14:tracePt t="18057" x="8886825" y="2524125"/>
          <p14:tracePt t="18065" x="8912225" y="2524125"/>
          <p14:tracePt t="18073" x="8955088" y="2524125"/>
          <p14:tracePt t="18081" x="8997950" y="2524125"/>
          <p14:tracePt t="18089" x="9013825" y="2524125"/>
          <p14:tracePt t="18097" x="9056688" y="2532063"/>
          <p14:tracePt t="18105" x="9082088" y="2532063"/>
          <p14:tracePt t="18113" x="9099550" y="2541588"/>
          <p14:tracePt t="18121" x="9124950" y="2541588"/>
          <p14:tracePt t="18129" x="9175750" y="2541588"/>
          <p14:tracePt t="18137" x="9236075" y="2557463"/>
          <p14:tracePt t="18145" x="9277350" y="2566988"/>
          <p14:tracePt t="18153" x="9328150" y="2574925"/>
          <p14:tracePt t="18161" x="9371013" y="2582863"/>
          <p14:tracePt t="18169" x="9464675" y="2608263"/>
          <p14:tracePt t="18177" x="9490075" y="2608263"/>
          <p14:tracePt t="18185" x="9558338" y="2617788"/>
          <p14:tracePt t="18193" x="9609138" y="2625725"/>
          <p14:tracePt t="18201" x="9659938" y="2625725"/>
          <p14:tracePt t="18209" x="9745663" y="2625725"/>
          <p14:tracePt t="18217" x="9829800" y="2625725"/>
          <p14:tracePt t="18225" x="9890125" y="2625725"/>
          <p14:tracePt t="18233" x="9915525" y="2625725"/>
          <p14:tracePt t="18241" x="9956800" y="2625725"/>
          <p14:tracePt t="18249" x="9999663" y="2625725"/>
          <p14:tracePt t="18257" x="10042525" y="2625725"/>
          <p14:tracePt t="18265" x="10118725" y="2625725"/>
          <p14:tracePt t="18273" x="10136188" y="2625725"/>
          <p14:tracePt t="18281" x="10179050" y="2625725"/>
          <p14:tracePt t="18289" x="10212388" y="2625725"/>
          <p14:tracePt t="18297" x="10255250" y="2625725"/>
          <p14:tracePt t="18305" x="10288588" y="2625725"/>
          <p14:tracePt t="18313" x="10331450" y="2625725"/>
          <p14:tracePt t="18321" x="10390188" y="2625725"/>
          <p14:tracePt t="18329" x="10415588" y="2625725"/>
          <p14:tracePt t="18337" x="10450513" y="2625725"/>
          <p14:tracePt t="18345" x="10475913" y="2625725"/>
          <p14:tracePt t="18353" x="10493375" y="2625725"/>
          <p14:tracePt t="18361" x="10552113" y="2617788"/>
          <p14:tracePt t="18369" x="10560050" y="2617788"/>
          <p14:tracePt t="18377" x="10569575" y="2608263"/>
          <p14:tracePt t="18385" x="10577513" y="2608263"/>
          <p14:tracePt t="18393" x="10585450" y="2600325"/>
          <p14:tracePt t="18449" x="10594975" y="2582863"/>
          <p14:tracePt t="18474" x="10594975" y="2574925"/>
          <p14:tracePt t="18489" x="10594975" y="2557463"/>
          <p14:tracePt t="18745" x="10569575" y="2625725"/>
          <p14:tracePt t="18753" x="10560050" y="2668588"/>
          <p14:tracePt t="18761" x="10526713" y="2762250"/>
          <p14:tracePt t="18769" x="10518775" y="2846388"/>
          <p14:tracePt t="18777" x="10501313" y="2932113"/>
          <p14:tracePt t="18785" x="10501313" y="3008313"/>
          <p14:tracePt t="18793" x="10501313" y="3101975"/>
          <p14:tracePt t="18801" x="10501313" y="3178175"/>
          <p14:tracePt t="18809" x="10501313" y="3246438"/>
          <p14:tracePt t="18817" x="10501313" y="3322638"/>
          <p14:tracePt t="18825" x="10526713" y="3408363"/>
          <p14:tracePt t="18833" x="10544175" y="3467100"/>
          <p14:tracePt t="18841" x="10569575" y="3543300"/>
          <p14:tracePt t="18849" x="10594975" y="3629025"/>
          <p14:tracePt t="18857" x="10602913" y="3748088"/>
          <p14:tracePt t="18865" x="10602913" y="3816350"/>
          <p14:tracePt t="18873" x="10602913" y="3935413"/>
          <p14:tracePt t="18883" x="10602913" y="4027488"/>
          <p14:tracePt t="18889" x="10577513" y="4146550"/>
          <p14:tracePt t="18897" x="10560050" y="4232275"/>
          <p14:tracePt t="18905" x="10526713" y="4325938"/>
          <p14:tracePt t="18914" x="10501313" y="4402138"/>
          <p14:tracePt t="18921" x="10493375" y="4460875"/>
          <p14:tracePt t="18929" x="10475913" y="4503738"/>
          <p14:tracePt t="18937" x="10475913" y="4521200"/>
          <p14:tracePt t="18945" x="10467975" y="4546600"/>
          <p14:tracePt t="18953" x="10467975" y="4572000"/>
          <p14:tracePt t="18961" x="10458450" y="4597400"/>
          <p14:tracePt t="18969" x="10450513" y="4630738"/>
          <p14:tracePt t="18977" x="10450513" y="4640263"/>
          <p14:tracePt t="18985" x="10433050" y="4657725"/>
          <p14:tracePt t="18993" x="10425113" y="4673600"/>
          <p14:tracePt t="19001" x="10425113" y="4699000"/>
          <p14:tracePt t="19009" x="10415588" y="4708525"/>
          <p14:tracePt t="19017" x="10407650" y="4741863"/>
          <p14:tracePt t="19025" x="10399713" y="4749800"/>
          <p14:tracePt t="19033" x="10382250" y="4775200"/>
          <p14:tracePt t="19041" x="10364788" y="4810125"/>
          <p14:tracePt t="19049" x="10348913" y="4827588"/>
          <p14:tracePt t="19057" x="10348913" y="4852988"/>
          <p14:tracePt t="19065" x="10339388" y="4860925"/>
          <p14:tracePt t="19073" x="10313988" y="4886325"/>
          <p14:tracePt t="19081" x="10298113" y="4911725"/>
          <p14:tracePt t="19089" x="10271125" y="4937125"/>
          <p14:tracePt t="19097" x="10263188" y="4954588"/>
          <p14:tracePt t="19105" x="10255250" y="4954588"/>
          <p14:tracePt t="19113" x="10229850" y="4954588"/>
          <p14:tracePt t="19121" x="10194925" y="4972050"/>
          <p14:tracePt t="19129" x="10169525" y="4972050"/>
          <p14:tracePt t="19137" x="10126663" y="4979988"/>
          <p14:tracePt t="19145" x="10050463" y="4979988"/>
          <p14:tracePt t="19153" x="9983788" y="4979988"/>
          <p14:tracePt t="19161" x="9923463" y="4979988"/>
          <p14:tracePt t="19169" x="9839325" y="4997450"/>
          <p14:tracePt t="19177" x="9779000" y="4997450"/>
          <p14:tracePt t="19185" x="9720263" y="4997450"/>
          <p14:tracePt t="19193" x="9677400" y="4997450"/>
          <p14:tracePt t="19201" x="9617075" y="5013325"/>
          <p14:tracePt t="19209" x="9583738" y="5013325"/>
          <p14:tracePt t="19217" x="9540875" y="5013325"/>
          <p14:tracePt t="19225" x="9532938" y="5013325"/>
          <p14:tracePt t="19233" x="9498013" y="5013325"/>
          <p14:tracePt t="19241" x="9456738" y="5013325"/>
          <p14:tracePt t="19249" x="9421813" y="5013325"/>
          <p14:tracePt t="19257" x="9405938" y="5013325"/>
          <p14:tracePt t="19265" x="9380538" y="5013325"/>
          <p14:tracePt t="19273" x="9337675" y="5013325"/>
          <p14:tracePt t="19281" x="9294813" y="5013325"/>
          <p14:tracePt t="19289" x="9236075" y="5013325"/>
          <p14:tracePt t="19297" x="9158288" y="5013325"/>
          <p14:tracePt t="19305" x="9091613" y="5013325"/>
          <p14:tracePt t="19313" x="9005888" y="5013325"/>
          <p14:tracePt t="19321" x="8937625" y="5013325"/>
          <p14:tracePt t="19329" x="8886825" y="5013325"/>
          <p14:tracePt t="19337" x="8836025" y="5013325"/>
          <p14:tracePt t="19345" x="8750300" y="5013325"/>
          <p14:tracePt t="19353" x="8691563" y="5013325"/>
          <p14:tracePt t="19361" x="8632825" y="5005388"/>
          <p14:tracePt t="19369" x="8547100" y="5005388"/>
          <p14:tracePt t="19377" x="8496300" y="4997450"/>
          <p14:tracePt t="19385" x="8462963" y="4979988"/>
          <p14:tracePt t="19393" x="8445500" y="4979988"/>
          <p14:tracePt t="19401" x="8420100" y="4979988"/>
          <p14:tracePt t="19409" x="8402638" y="4972050"/>
          <p14:tracePt t="19417" x="8377238" y="4972050"/>
          <p14:tracePt t="19425" x="8351838" y="4972050"/>
          <p14:tracePt t="19433" x="8318500" y="4962525"/>
          <p14:tracePt t="19441" x="8291513" y="4962525"/>
          <p14:tracePt t="19449" x="8240713" y="4954588"/>
          <p14:tracePt t="19457" x="8215313" y="4954588"/>
          <p14:tracePt t="19465" x="8174038" y="4954588"/>
          <p14:tracePt t="19473" x="8139113" y="4937125"/>
          <p14:tracePt t="19481" x="8113713" y="4937125"/>
          <p14:tracePt t="19489" x="8080375" y="4929188"/>
          <p14:tracePt t="19497" x="8062913" y="4919663"/>
          <p14:tracePt t="19505" x="8045450" y="4911725"/>
          <p14:tracePt t="19513" x="8037513" y="4911725"/>
          <p14:tracePt t="19521" x="8012113" y="4894263"/>
          <p14:tracePt t="19545" x="7986713" y="4886325"/>
          <p14:tracePt t="19553" x="7977188" y="4886325"/>
          <p14:tracePt t="19761" x="7986713" y="4886325"/>
          <p14:tracePt t="19769" x="8012113" y="4886325"/>
          <p14:tracePt t="19777" x="8020050" y="4886325"/>
          <p14:tracePt t="19785" x="8045450" y="4886325"/>
          <p14:tracePt t="19801" x="8080375" y="4894263"/>
          <p14:tracePt t="19809" x="8096250" y="4903788"/>
          <p14:tracePt t="19817" x="8121650" y="4903788"/>
          <p14:tracePt t="19825" x="8147050" y="4937125"/>
          <p14:tracePt t="19833" x="8156575" y="4946650"/>
          <p14:tracePt t="19841" x="8199438" y="4954588"/>
          <p14:tracePt t="19849" x="8215313" y="4972050"/>
          <p14:tracePt t="19857" x="8240713" y="4987925"/>
          <p14:tracePt t="19865" x="8258175" y="4997450"/>
          <p14:tracePt t="19873" x="8283575" y="5005388"/>
          <p14:tracePt t="19881" x="8291513" y="5005388"/>
          <p14:tracePt t="19890" x="8318500" y="5013325"/>
          <p14:tracePt t="19897" x="8334375" y="5013325"/>
          <p14:tracePt t="19905" x="8359775" y="5022850"/>
          <p14:tracePt t="19913" x="8394700" y="5022850"/>
          <p14:tracePt t="19921" x="8428038" y="5030788"/>
          <p14:tracePt t="19929" x="8462963" y="5038725"/>
          <p14:tracePt t="19937" x="8488363" y="5048250"/>
          <p14:tracePt t="19945" x="8529638" y="5048250"/>
          <p14:tracePt t="19953" x="8589963" y="5056188"/>
          <p14:tracePt t="19961" x="8632825" y="5064125"/>
          <p14:tracePt t="19969" x="8699500" y="5064125"/>
          <p14:tracePt t="19977" x="8759825" y="5081588"/>
          <p14:tracePt t="19985" x="8836025" y="5081588"/>
          <p14:tracePt t="19993" x="8894763" y="5081588"/>
          <p14:tracePt t="20001" x="8947150" y="5081588"/>
          <p14:tracePt t="20009" x="9013825" y="5099050"/>
          <p14:tracePt t="20018" x="9064625" y="5099050"/>
          <p14:tracePt t="20025" x="9117013" y="5099050"/>
          <p14:tracePt t="20033" x="9142413" y="5099050"/>
          <p14:tracePt t="20041" x="9158288" y="5099050"/>
          <p14:tracePt t="20049" x="9183688" y="5099050"/>
          <p14:tracePt t="20057" x="9193213" y="5099050"/>
          <p14:tracePt t="20065" x="9218613" y="5099050"/>
          <p14:tracePt t="20073" x="9226550" y="5099050"/>
          <p14:tracePt t="20081" x="9251950" y="5099050"/>
          <p14:tracePt t="20089" x="9269413" y="5099050"/>
          <p14:tracePt t="20097" x="9286875" y="5081588"/>
          <p14:tracePt t="20105" x="9320213" y="5064125"/>
          <p14:tracePt t="20113" x="9337675" y="5048250"/>
          <p14:tracePt t="20121" x="9371013" y="5030788"/>
          <p14:tracePt t="20129" x="9388475" y="5022850"/>
          <p14:tracePt t="20137" x="9413875" y="5013325"/>
          <p14:tracePt t="20145" x="9439275" y="4997450"/>
          <p14:tracePt t="20153" x="9456738" y="4979988"/>
          <p14:tracePt t="20161" x="9464675" y="4979988"/>
          <p14:tracePt t="20169" x="9482138" y="4972050"/>
          <p14:tracePt t="20185" x="9490075" y="4972050"/>
          <p14:tracePt t="20193" x="9498013" y="4962525"/>
          <p14:tracePt t="20201" x="9507538" y="4954588"/>
          <p14:tracePt t="20217" x="9507538" y="4946650"/>
          <p14:tracePt t="20241" x="9515475" y="4946650"/>
          <p14:tracePt t="20249" x="9523413" y="4937125"/>
          <p14:tracePt t="20273" x="9532938" y="4929188"/>
          <p14:tracePt t="20289" x="9540875" y="4911725"/>
          <p14:tracePt t="20313" x="9550400" y="4911725"/>
          <p14:tracePt t="20689" x="9558338" y="4886325"/>
          <p14:tracePt t="20697" x="9558338" y="4878388"/>
          <p14:tracePt t="20705" x="9558338" y="4843463"/>
          <p14:tracePt t="20713" x="9558338" y="4818063"/>
          <p14:tracePt t="20721" x="9558338" y="4802188"/>
          <p14:tracePt t="20729" x="9558338" y="4759325"/>
          <p14:tracePt t="20737" x="9558338" y="4673600"/>
          <p14:tracePt t="20745" x="9558338" y="4597400"/>
          <p14:tracePt t="20753" x="9558338" y="4529138"/>
          <p14:tracePt t="20761" x="9558338" y="4452938"/>
          <p14:tracePt t="20769" x="9558338" y="4402138"/>
          <p14:tracePt t="20777" x="9558338" y="4316413"/>
          <p14:tracePt t="20785" x="9558338" y="4240213"/>
          <p14:tracePt t="20793" x="9550400" y="4171950"/>
          <p14:tracePt t="20801" x="9540875" y="4113213"/>
          <p14:tracePt t="20809" x="9540875" y="4062413"/>
          <p14:tracePt t="20817" x="9532938" y="4002088"/>
          <p14:tracePt t="20825" x="9523413" y="3943350"/>
          <p14:tracePt t="20833" x="9523413" y="3875088"/>
          <p14:tracePt t="20841" x="9498013" y="3798888"/>
          <p14:tracePt t="20849" x="9490075" y="3763963"/>
          <p14:tracePt t="20857" x="9490075" y="3713163"/>
          <p14:tracePt t="20865" x="9472613" y="3646488"/>
          <p14:tracePt t="20873" x="9447213" y="3560763"/>
          <p14:tracePt t="20881" x="9447213" y="3502025"/>
          <p14:tracePt t="20895" x="9447213" y="3433763"/>
          <p14:tracePt t="20897" x="9447213" y="3355975"/>
          <p14:tracePt t="20905" x="9439275" y="3289300"/>
          <p14:tracePt t="20913" x="9439275" y="3186113"/>
          <p14:tracePt t="20921" x="9439275" y="3127375"/>
          <p14:tracePt t="20929" x="9439275" y="3041650"/>
          <p14:tracePt t="20937" x="9421813" y="2982913"/>
          <p14:tracePt t="20945" x="9421813" y="2940050"/>
          <p14:tracePt t="20953" x="9405938" y="2889250"/>
          <p14:tracePt t="20962" x="9371013" y="2838450"/>
          <p14:tracePt t="20969" x="9363075" y="2795588"/>
          <p14:tracePt t="20977" x="9337675" y="2762250"/>
          <p14:tracePt t="20985" x="9312275" y="2736850"/>
          <p14:tracePt t="20993" x="9294813" y="2711450"/>
          <p14:tracePt t="21001" x="9294813" y="2701925"/>
          <p14:tracePt t="21009" x="9269413" y="2676525"/>
          <p14:tracePt t="21017" x="9269413" y="2668588"/>
          <p14:tracePt t="21025" x="9261475" y="2660650"/>
          <p14:tracePt t="21033" x="9251950" y="2651125"/>
          <p14:tracePt t="21041" x="9226550" y="2633663"/>
          <p14:tracePt t="21049" x="9218613" y="2617788"/>
          <p14:tracePt t="21057" x="9193213" y="2592388"/>
          <p14:tracePt t="21073" x="9175750" y="2566988"/>
          <p14:tracePt t="21081" x="9150350" y="2541588"/>
          <p14:tracePt t="21089" x="9124950" y="2516188"/>
          <p14:tracePt t="21097" x="9099550" y="2481263"/>
          <p14:tracePt t="21105" x="9082088" y="2463800"/>
          <p14:tracePt t="21113" x="9048750" y="2438400"/>
          <p14:tracePt t="21121" x="8997950" y="2397125"/>
          <p14:tracePt t="21129" x="8972550" y="2379663"/>
          <p14:tracePt t="21137" x="8929688" y="2354263"/>
          <p14:tracePt t="21145" x="8904288" y="2344738"/>
          <p14:tracePt t="21153" x="8878888" y="2328863"/>
          <p14:tracePt t="21161" x="8869363" y="2319338"/>
          <p14:tracePt t="21169" x="8853488" y="2311400"/>
          <p14:tracePt t="21177" x="8836025" y="2293938"/>
          <p14:tracePt t="21185" x="8828088" y="2293938"/>
          <p14:tracePt t="21193" x="8810625" y="2278063"/>
          <p14:tracePt t="21201" x="8793163" y="2268538"/>
          <p14:tracePt t="21217" x="8785225" y="2260600"/>
          <p14:tracePt t="21225" x="8750300" y="2243138"/>
          <p14:tracePt t="21241" x="8750300" y="2235200"/>
          <p14:tracePt t="21249" x="8742363" y="2235200"/>
          <p14:tracePt t="21265" x="8724900" y="2235200"/>
          <p14:tracePt t="21305" x="8716963" y="2235200"/>
          <p14:tracePt t="21337" x="8709025" y="2235200"/>
          <p14:tracePt t="21393" x="8699500" y="2235200"/>
          <p14:tracePt t="21409" x="8691563" y="2235200"/>
          <p14:tracePt t="21417" x="8683625" y="2235200"/>
          <p14:tracePt t="21425" x="8674100" y="2235200"/>
          <p14:tracePt t="21433" x="8658225" y="2235200"/>
          <p14:tracePt t="21441" x="8648700" y="2243138"/>
          <p14:tracePt t="21457" x="8640763" y="2252663"/>
          <p14:tracePt t="21506" x="8632825" y="2252663"/>
          <p14:tracePt t="21641" x="8632825" y="2260600"/>
          <p14:tracePt t="21657" x="8632825" y="2268538"/>
          <p14:tracePt t="21673" x="8623300" y="2268538"/>
          <p14:tracePt t="21681" x="8605838" y="2286000"/>
          <p14:tracePt t="21689" x="8572500" y="2311400"/>
          <p14:tracePt t="21705" x="8547100" y="2319338"/>
          <p14:tracePt t="21713" x="8547100" y="2328863"/>
          <p14:tracePt t="21737" x="8539163" y="2336800"/>
          <p14:tracePt t="21769" x="8539163" y="2344738"/>
          <p14:tracePt t="21785" x="8539163" y="2354263"/>
          <p14:tracePt t="21809" x="8539163" y="2362200"/>
          <p14:tracePt t="21825" x="8539163" y="2371725"/>
          <p14:tracePt t="21833" x="8539163" y="2379663"/>
          <p14:tracePt t="21849" x="8547100" y="2379663"/>
          <p14:tracePt t="21857" x="8555038" y="2379663"/>
          <p14:tracePt t="21873" x="8580438" y="2379663"/>
          <p14:tracePt t="21883" x="8605838" y="2379663"/>
          <p14:tracePt t="21897" x="8615363" y="2387600"/>
          <p14:tracePt t="21913" x="8623300" y="2387600"/>
          <p14:tracePt t="21921" x="8632825" y="2387600"/>
          <p14:tracePt t="21929" x="8640763" y="2387600"/>
          <p14:tracePt t="21937" x="8648700" y="2387600"/>
          <p14:tracePt t="21945" x="8666163" y="2405063"/>
          <p14:tracePt t="21953" x="8674100" y="2405063"/>
          <p14:tracePt t="21961" x="8691563" y="2405063"/>
          <p14:tracePt t="21969" x="8724900" y="2413000"/>
          <p14:tracePt t="21985" x="8750300" y="2413000"/>
          <p14:tracePt t="21993" x="8785225" y="2422525"/>
          <p14:tracePt t="22001" x="8828088" y="2422525"/>
          <p14:tracePt t="22009" x="8853488" y="2447925"/>
          <p14:tracePt t="22017" x="8861425" y="2447925"/>
          <p14:tracePt t="22025" x="8878888" y="2455863"/>
          <p14:tracePt t="22033" x="8912225" y="2463800"/>
          <p14:tracePt t="22041" x="8947150" y="2481263"/>
          <p14:tracePt t="22049" x="8963025" y="2489200"/>
          <p14:tracePt t="22057" x="8980488" y="2489200"/>
          <p14:tracePt t="22065" x="9005888" y="2498725"/>
          <p14:tracePt t="22073" x="9031288" y="2506663"/>
          <p14:tracePt t="22089" x="9056688" y="2506663"/>
          <p14:tracePt t="22097" x="9074150" y="2524125"/>
          <p14:tracePt t="22105" x="9082088" y="2524125"/>
          <p14:tracePt t="22113" x="9099550" y="2524125"/>
          <p14:tracePt t="22121" x="9117013" y="2524125"/>
          <p14:tracePt t="22129" x="9158288" y="2532063"/>
          <p14:tracePt t="22137" x="9183688" y="2532063"/>
          <p14:tracePt t="22145" x="9218613" y="2532063"/>
          <p14:tracePt t="22153" x="9236075" y="2541588"/>
          <p14:tracePt t="22161" x="9261475" y="2541588"/>
          <p14:tracePt t="22169" x="9269413" y="2541588"/>
          <p14:tracePt t="22177" x="9312275" y="2557463"/>
          <p14:tracePt t="22193" x="9337675" y="2557463"/>
          <p14:tracePt t="22201" x="9371013" y="2557463"/>
          <p14:tracePt t="22209" x="9396413" y="2566988"/>
          <p14:tracePt t="22217" x="9421813" y="2566988"/>
          <p14:tracePt t="22225" x="9456738" y="2574925"/>
          <p14:tracePt t="22233" x="9490075" y="2574925"/>
          <p14:tracePt t="22241" x="9515475" y="2574925"/>
          <p14:tracePt t="22249" x="9566275" y="2574925"/>
          <p14:tracePt t="22257" x="9601200" y="2574925"/>
          <p14:tracePt t="22265" x="9677400" y="2574925"/>
          <p14:tracePt t="22273" x="9694863" y="2574925"/>
          <p14:tracePt t="22281" x="9728200" y="2582863"/>
          <p14:tracePt t="22289" x="9761538" y="2582863"/>
          <p14:tracePt t="22297" x="9796463" y="2582863"/>
          <p14:tracePt t="22305" x="9839325" y="2582863"/>
          <p14:tracePt t="22313" x="9847263" y="2582863"/>
          <p14:tracePt t="22321" x="9880600" y="2582863"/>
          <p14:tracePt t="22329" x="9923463" y="2582863"/>
          <p14:tracePt t="22337" x="9966325" y="2582863"/>
          <p14:tracePt t="22345" x="10009188" y="2582863"/>
          <p14:tracePt t="22353" x="10050463" y="2582863"/>
          <p14:tracePt t="22361" x="10085388" y="2582863"/>
          <p14:tracePt t="22369" x="10118725" y="2582863"/>
          <p14:tracePt t="22377" x="10144125" y="2582863"/>
          <p14:tracePt t="22385" x="10153650" y="2582863"/>
          <p14:tracePt t="22393" x="10169525" y="2582863"/>
          <p14:tracePt t="22401" x="10186988" y="2582863"/>
          <p14:tracePt t="22409" x="10194925" y="2582863"/>
          <p14:tracePt t="22417" x="10212388" y="2582863"/>
          <p14:tracePt t="22425" x="10229850" y="2582863"/>
          <p14:tracePt t="22433" x="10245725" y="2582863"/>
          <p14:tracePt t="22441" x="10271125" y="2566988"/>
          <p14:tracePt t="22449" x="10298113" y="2566988"/>
          <p14:tracePt t="22457" x="10306050" y="2566988"/>
          <p14:tracePt t="22465" x="10331450" y="2549525"/>
          <p14:tracePt t="22473" x="10348913" y="2549525"/>
          <p14:tracePt t="22481" x="10364788" y="2532063"/>
          <p14:tracePt t="22489" x="10374313" y="2524125"/>
          <p14:tracePt t="22497" x="10390188" y="2516188"/>
          <p14:tracePt t="22505" x="10433050" y="2489200"/>
          <p14:tracePt t="22513" x="10442575" y="2481263"/>
          <p14:tracePt t="22521" x="10450513" y="2481263"/>
          <p14:tracePt t="22529" x="10467975" y="2473325"/>
          <p14:tracePt t="22537" x="10475913" y="2473325"/>
          <p14:tracePt t="22545" x="10501313" y="2455863"/>
          <p14:tracePt t="22553" x="10509250" y="2447925"/>
          <p14:tracePt t="22561" x="10518775" y="2430463"/>
          <p14:tracePt t="22569" x="10534650" y="2413000"/>
          <p14:tracePt t="22577" x="10534650" y="2387600"/>
          <p14:tracePt t="22593" x="10544175" y="2379663"/>
          <p14:tracePt t="22601" x="10544175" y="2362200"/>
          <p14:tracePt t="22609" x="10544175" y="2344738"/>
          <p14:tracePt t="22617" x="10544175" y="2319338"/>
          <p14:tracePt t="22625" x="10544175" y="2311400"/>
          <p14:tracePt t="22633" x="10544175" y="2278063"/>
          <p14:tracePt t="22641" x="10544175" y="2243138"/>
          <p14:tracePt t="22649" x="10544175" y="2200275"/>
          <p14:tracePt t="22657" x="10544175" y="2184400"/>
          <p14:tracePt t="22665" x="10534650" y="2133600"/>
          <p14:tracePt t="22673" x="10526713" y="2133600"/>
          <p14:tracePt t="22681" x="10518775" y="2116138"/>
          <p14:tracePt t="22689" x="10509250" y="2108200"/>
          <p14:tracePt t="22697" x="10493375" y="2098675"/>
          <p14:tracePt t="22713" x="10475913" y="2098675"/>
          <p14:tracePt t="22721" x="10467975" y="2098675"/>
          <p14:tracePt t="22729" x="10458450" y="2098675"/>
          <p14:tracePt t="22737" x="10433050" y="2082800"/>
          <p14:tracePt t="22745" x="10415588" y="2073275"/>
          <p14:tracePt t="22753" x="10374313" y="2065338"/>
          <p14:tracePt t="22761" x="10298113" y="2030413"/>
          <p14:tracePt t="22769" x="10212388" y="2022475"/>
          <p14:tracePt t="22777" x="10136188" y="1997075"/>
          <p14:tracePt t="22785" x="10034588" y="1963738"/>
          <p14:tracePt t="22793" x="9931400" y="1946275"/>
          <p14:tracePt t="22801" x="9847263" y="1911350"/>
          <p14:tracePt t="22809" x="9745663" y="1895475"/>
          <p14:tracePt t="22817" x="9652000" y="1870075"/>
          <p14:tracePt t="22825" x="9609138" y="1870075"/>
          <p14:tracePt t="22833" x="9566275" y="1852613"/>
          <p14:tracePt t="22841" x="9490075" y="1852613"/>
          <p14:tracePt t="22849" x="9439275" y="1852613"/>
          <p14:tracePt t="22857" x="9380538" y="1852613"/>
          <p14:tracePt t="22865" x="9320213" y="1852613"/>
          <p14:tracePt t="22873" x="9286875" y="1852613"/>
          <p14:tracePt t="22890" x="9132888" y="1852613"/>
          <p14:tracePt t="22897" x="9048750" y="1852613"/>
          <p14:tracePt t="22906" x="8980488" y="1852613"/>
          <p14:tracePt t="22913" x="8878888" y="1852613"/>
          <p14:tracePt t="22921" x="8785225" y="1852613"/>
          <p14:tracePt t="22929" x="8709025" y="1852613"/>
          <p14:tracePt t="22937" x="8648700" y="1852613"/>
          <p14:tracePt t="22945" x="8605838" y="1852613"/>
          <p14:tracePt t="22953" x="8547100" y="1860550"/>
          <p14:tracePt t="22961" x="8529638" y="1860550"/>
          <p14:tracePt t="22969" x="8521700" y="1860550"/>
          <p14:tracePt t="22977" x="8496300" y="1870075"/>
          <p14:tracePt t="22993" x="8496300" y="1878013"/>
          <p14:tracePt t="23001" x="8488363" y="1885950"/>
          <p14:tracePt t="23009" x="8478838" y="1895475"/>
          <p14:tracePt t="23017" x="8470900" y="1920875"/>
          <p14:tracePt t="23025" x="8462963" y="1928813"/>
          <p14:tracePt t="23033" x="8453438" y="1954213"/>
          <p14:tracePt t="23041" x="8445500" y="1979613"/>
          <p14:tracePt t="23049" x="8435975" y="2022475"/>
          <p14:tracePt t="23057" x="8428038" y="2055813"/>
          <p14:tracePt t="23065" x="8420100" y="2090738"/>
          <p14:tracePt t="23073" x="8420100" y="2116138"/>
          <p14:tracePt t="23082" x="8420100" y="2141538"/>
          <p14:tracePt t="23089" x="8420100" y="2166938"/>
          <p14:tracePt t="23097" x="8420100" y="2200275"/>
          <p14:tracePt t="23105" x="8428038" y="2209800"/>
          <p14:tracePt t="23113" x="8435975" y="2235200"/>
          <p14:tracePt t="23121" x="8462963" y="2260600"/>
          <p14:tracePt t="23129" x="8470900" y="2286000"/>
          <p14:tracePt t="23137" x="8496300" y="2303463"/>
          <p14:tracePt t="23145" x="8496300" y="2319338"/>
          <p14:tracePt t="23153" x="8513763" y="2336800"/>
          <p14:tracePt t="23161" x="8539163" y="2371725"/>
          <p14:tracePt t="23169" x="8555038" y="2379663"/>
          <p14:tracePt t="23177" x="8597900" y="2405063"/>
          <p14:tracePt t="23185" x="8632825" y="2422525"/>
          <p14:tracePt t="23193" x="8648700" y="2430463"/>
          <p14:tracePt t="23201" x="8691563" y="2455863"/>
          <p14:tracePt t="23209" x="8709025" y="2455863"/>
          <p14:tracePt t="23217" x="8767763" y="2481263"/>
          <p14:tracePt t="23225" x="8810625" y="2481263"/>
          <p14:tracePt t="23233" x="8853488" y="2498725"/>
          <p14:tracePt t="23241" x="8904288" y="2498725"/>
          <p14:tracePt t="23249" x="8947150" y="2506663"/>
          <p14:tracePt t="23257" x="8980488" y="2506663"/>
          <p14:tracePt t="23265" x="9023350" y="2506663"/>
          <p14:tracePt t="23273" x="9064625" y="2506663"/>
          <p14:tracePt t="23281" x="9107488" y="2506663"/>
          <p14:tracePt t="23289" x="9150350" y="2506663"/>
          <p14:tracePt t="23297" x="9193213" y="2506663"/>
          <p14:tracePt t="23305" x="9226550" y="2506663"/>
          <p14:tracePt t="23313" x="9277350" y="2506663"/>
          <p14:tracePt t="23321" x="9328150" y="2506663"/>
          <p14:tracePt t="23329" x="9371013" y="2506663"/>
          <p14:tracePt t="23337" x="9380538" y="2506663"/>
          <p14:tracePt t="23345" x="9413875" y="2506663"/>
          <p14:tracePt t="23353" x="9439275" y="2506663"/>
          <p14:tracePt t="23361" x="9456738" y="2506663"/>
          <p14:tracePt t="23369" x="9498013" y="2506663"/>
          <p14:tracePt t="23377" x="9532938" y="2506663"/>
          <p14:tracePt t="23385" x="9566275" y="2506663"/>
          <p14:tracePt t="23393" x="9601200" y="2506663"/>
          <p14:tracePt t="23401" x="9642475" y="2506663"/>
          <p14:tracePt t="23409" x="9694863" y="2506663"/>
          <p14:tracePt t="23417" x="9753600" y="2506663"/>
          <p14:tracePt t="23425" x="9812338" y="2506663"/>
          <p14:tracePt t="23433" x="9855200" y="2506663"/>
          <p14:tracePt t="23441" x="9898063" y="2506663"/>
          <p14:tracePt t="23449" x="9931400" y="2506663"/>
          <p14:tracePt t="23457" x="9974263" y="2506663"/>
          <p14:tracePt t="23465" x="10017125" y="2506663"/>
          <p14:tracePt t="23473" x="10042525" y="2506663"/>
          <p14:tracePt t="23481" x="10059988" y="2506663"/>
          <p14:tracePt t="23489" x="10085388" y="2506663"/>
          <p14:tracePt t="23497" x="10118725" y="2506663"/>
          <p14:tracePt t="23505" x="10144125" y="2506663"/>
          <p14:tracePt t="23513" x="10186988" y="2498725"/>
          <p14:tracePt t="23521" x="10204450" y="2489200"/>
          <p14:tracePt t="23529" x="10237788" y="2481263"/>
          <p14:tracePt t="23537" x="10263188" y="2455863"/>
          <p14:tracePt t="23545" x="10280650" y="2447925"/>
          <p14:tracePt t="23553" x="10306050" y="2438400"/>
          <p14:tracePt t="23561" x="10339388" y="2413000"/>
          <p14:tracePt t="23577" x="10364788" y="2405063"/>
          <p14:tracePt t="23585" x="10374313" y="2387600"/>
          <p14:tracePt t="23593" x="10390188" y="2371725"/>
          <p14:tracePt t="23601" x="10399713" y="2362200"/>
          <p14:tracePt t="23609" x="10407650" y="2344738"/>
          <p14:tracePt t="23617" x="10407650" y="2336800"/>
          <p14:tracePt t="23625" x="10415588" y="2319338"/>
          <p14:tracePt t="23633" x="10415588" y="2303463"/>
          <p14:tracePt t="23641" x="10415588" y="2286000"/>
          <p14:tracePt t="23649" x="10415588" y="2278063"/>
          <p14:tracePt t="23657" x="10415588" y="2268538"/>
          <p14:tracePt t="23665" x="10415588" y="2252663"/>
          <p14:tracePt t="23673" x="10415588" y="2243138"/>
          <p14:tracePt t="23681" x="10415588" y="2227263"/>
          <p14:tracePt t="23689" x="10415588" y="2209800"/>
          <p14:tracePt t="23697" x="10407650" y="2184400"/>
          <p14:tracePt t="23705" x="10382250" y="2159000"/>
          <p14:tracePt t="23713" x="10313988" y="2159000"/>
          <p14:tracePt t="23721" x="10237788" y="2133600"/>
          <p14:tracePt t="23729" x="10212388" y="2133600"/>
          <p14:tracePt t="23737" x="10161588" y="2133600"/>
          <p14:tracePt t="23745" x="10110788" y="2116138"/>
          <p14:tracePt t="23753" x="10059988" y="2116138"/>
          <p14:tracePt t="23761" x="10017125" y="2116138"/>
          <p14:tracePt t="23769" x="9966325" y="2116138"/>
          <p14:tracePt t="23777" x="9923463" y="2116138"/>
          <p14:tracePt t="23785" x="9898063" y="2116138"/>
          <p14:tracePt t="23793" x="9872663" y="2116138"/>
          <p14:tracePt t="23801" x="9855200" y="2116138"/>
          <p14:tracePt t="23809" x="9821863" y="2108200"/>
          <p14:tracePt t="23833" x="9796463" y="2108200"/>
          <p14:tracePt t="23841" x="9786938" y="2108200"/>
          <p14:tracePt t="23849" x="9771063" y="2108200"/>
          <p14:tracePt t="23857" x="9728200" y="2108200"/>
          <p14:tracePt t="23865" x="9710738" y="2108200"/>
          <p14:tracePt t="23873" x="9667875" y="2108200"/>
          <p14:tracePt t="23881" x="9626600" y="2108200"/>
          <p14:tracePt t="23889" x="9575800" y="2108200"/>
          <p14:tracePt t="23897" x="9507538" y="2108200"/>
          <p14:tracePt t="23905" x="9464675" y="2108200"/>
          <p14:tracePt t="23913" x="9421813" y="2108200"/>
          <p14:tracePt t="23922" x="9371013" y="2108200"/>
          <p14:tracePt t="23929" x="9328150" y="2124075"/>
          <p14:tracePt t="23937" x="9302750" y="2124075"/>
          <p14:tracePt t="23945" x="9294813" y="2133600"/>
          <p14:tracePt t="23961" x="9269413" y="2141538"/>
          <p14:tracePt t="23977" x="9251950" y="2159000"/>
          <p14:tracePt t="23985" x="9244013" y="2166938"/>
          <p14:tracePt t="23993" x="9236075" y="2174875"/>
          <p14:tracePt t="24001" x="9226550" y="2184400"/>
          <p14:tracePt t="24009" x="9218613" y="2200275"/>
          <p14:tracePt t="24017" x="9218613" y="2209800"/>
          <p14:tracePt t="24025" x="9201150" y="2235200"/>
          <p14:tracePt t="24130" x="9201150" y="2243138"/>
          <p14:tracePt t="24137" x="9193213" y="2252663"/>
          <p14:tracePt t="24153" x="9183688" y="2260600"/>
          <p14:tracePt t="24161" x="9183688" y="2268538"/>
          <p14:tracePt t="24169" x="9175750" y="2293938"/>
          <p14:tracePt t="24177" x="9175750" y="2303463"/>
          <p14:tracePt t="24185" x="9175750" y="2311400"/>
          <p14:tracePt t="24193" x="9175750" y="2344738"/>
          <p14:tracePt t="24201" x="9175750" y="2371725"/>
          <p14:tracePt t="24209" x="9150350" y="2438400"/>
          <p14:tracePt t="24217" x="9150350" y="2506663"/>
          <p14:tracePt t="24225" x="9150350" y="2592388"/>
          <p14:tracePt t="24233" x="9150350" y="2701925"/>
          <p14:tracePt t="24241" x="9150350" y="2820988"/>
          <p14:tracePt t="24249" x="9167813" y="3016250"/>
          <p14:tracePt t="24257" x="9201150" y="3263900"/>
          <p14:tracePt t="24265" x="9269413" y="3603625"/>
          <p14:tracePt t="24273" x="9320213" y="3883025"/>
          <p14:tracePt t="24281" x="9320213" y="4113213"/>
          <p14:tracePt t="24289" x="9320213" y="4291013"/>
          <p14:tracePt t="24297" x="9320213" y="4445000"/>
          <p14:tracePt t="24305" x="9320213" y="4572000"/>
          <p14:tracePt t="24313" x="9302750" y="4683125"/>
          <p14:tracePt t="24321" x="9269413" y="4775200"/>
          <p14:tracePt t="24329" x="9251950" y="4852988"/>
          <p14:tracePt t="24337" x="9226550" y="4929188"/>
          <p14:tracePt t="24345" x="9218613" y="4937125"/>
          <p14:tracePt t="24353" x="9209088" y="4979988"/>
          <p14:tracePt t="24361" x="9209088" y="4987925"/>
          <p14:tracePt t="24369" x="9201150" y="5005388"/>
          <p14:tracePt t="24385" x="9193213" y="5005388"/>
          <p14:tracePt t="24409" x="9183688" y="5005388"/>
          <p14:tracePt t="24417" x="9167813" y="4997450"/>
          <p14:tracePt t="24425" x="9158288" y="4987925"/>
          <p14:tracePt t="24433" x="9150350" y="4972050"/>
          <p14:tracePt t="24441" x="9150350" y="4954588"/>
          <p14:tracePt t="24449" x="9132888" y="4929188"/>
          <p14:tracePt t="24457" x="9117013" y="4911725"/>
          <p14:tracePt t="24465" x="9107488" y="4894263"/>
          <p14:tracePt t="24473" x="9091613" y="4860925"/>
          <p14:tracePt t="24481" x="9074150" y="4843463"/>
          <p14:tracePt t="24489" x="9056688" y="4818063"/>
          <p14:tracePt t="24497" x="9013825" y="4792663"/>
          <p14:tracePt t="24505" x="8988425" y="4775200"/>
          <p14:tracePt t="24513" x="8980488" y="4767263"/>
          <p14:tracePt t="24521" x="8947150" y="4749800"/>
          <p14:tracePt t="24529" x="8937625" y="4741863"/>
          <p14:tracePt t="24537" x="8894763" y="4724400"/>
          <p14:tracePt t="24545" x="8869363" y="4716463"/>
          <p14:tracePt t="24553" x="8843963" y="4699000"/>
          <p14:tracePt t="24561" x="8818563" y="4691063"/>
          <p14:tracePt t="24569" x="8810625" y="4683125"/>
          <p14:tracePt t="24577" x="8777288" y="4673600"/>
          <p14:tracePt t="24585" x="8709025" y="4640263"/>
          <p14:tracePt t="24593" x="8666163" y="4622800"/>
          <p14:tracePt t="24601" x="8632825" y="4605338"/>
          <p14:tracePt t="24609" x="8615363" y="4605338"/>
          <p14:tracePt t="24617" x="8580438" y="4597400"/>
          <p14:tracePt t="24625" x="8547100" y="4597400"/>
          <p14:tracePt t="24633" x="8521700" y="4597400"/>
          <p14:tracePt t="24641" x="8478838" y="4597400"/>
          <p14:tracePt t="24649" x="8445500" y="4597400"/>
          <p14:tracePt t="24657" x="8410575" y="4597400"/>
          <p14:tracePt t="24666" x="8369300" y="4597400"/>
          <p14:tracePt t="24673" x="8351838" y="4597400"/>
          <p14:tracePt t="24681" x="8334375" y="4597400"/>
          <p14:tracePt t="24689" x="8308975" y="4597400"/>
          <p14:tracePt t="24697" x="8291513" y="4597400"/>
          <p14:tracePt t="24705" x="8283575" y="4605338"/>
          <p14:tracePt t="24713" x="8266113" y="4605338"/>
          <p14:tracePt t="24729" x="8266113" y="4614863"/>
          <p14:tracePt t="24737" x="8250238" y="4630738"/>
          <p14:tracePt t="24745" x="8240713" y="4630738"/>
          <p14:tracePt t="24753" x="8240713" y="4640263"/>
          <p14:tracePt t="24761" x="8240713" y="4665663"/>
          <p14:tracePt t="24769" x="8240713" y="4673600"/>
          <p14:tracePt t="24777" x="8240713" y="4708525"/>
          <p14:tracePt t="24785" x="8240713" y="4741863"/>
          <p14:tracePt t="24793" x="8240713" y="4749800"/>
          <p14:tracePt t="24801" x="8258175" y="4784725"/>
          <p14:tracePt t="24809" x="8266113" y="4810125"/>
          <p14:tracePt t="24817" x="8283575" y="4835525"/>
          <p14:tracePt t="24825" x="8301038" y="4868863"/>
          <p14:tracePt t="24833" x="8326438" y="4903788"/>
          <p14:tracePt t="24841" x="8369300" y="4919663"/>
          <p14:tracePt t="24849" x="8394700" y="4929188"/>
          <p14:tracePt t="24857" x="8435975" y="4962525"/>
          <p14:tracePt t="24865" x="8478838" y="4972050"/>
          <p14:tracePt t="24873" x="8529638" y="4987925"/>
          <p14:tracePt t="24881" x="8547100" y="5005388"/>
          <p14:tracePt t="24889" x="8597900" y="5005388"/>
          <p14:tracePt t="24897" x="8623300" y="5022850"/>
          <p14:tracePt t="24913" x="8658225" y="5022850"/>
          <p14:tracePt t="24934" x="8734425" y="5030788"/>
          <p14:tracePt t="24937" x="8793163" y="5030788"/>
          <p14:tracePt t="24945" x="8878888" y="5030788"/>
          <p14:tracePt t="24953" x="8929688" y="5030788"/>
          <p14:tracePt t="24961" x="9013825" y="5030788"/>
          <p14:tracePt t="24969" x="9091613" y="5048250"/>
          <p14:tracePt t="24977" x="9175750" y="5048250"/>
          <p14:tracePt t="24985" x="9201150" y="5048250"/>
          <p14:tracePt t="24993" x="9277350" y="5064125"/>
          <p14:tracePt t="25001" x="9320213" y="5064125"/>
          <p14:tracePt t="25009" x="9353550" y="5081588"/>
          <p14:tracePt t="25017" x="9380538" y="5081588"/>
          <p14:tracePt t="25025" x="9421813" y="5081588"/>
          <p14:tracePt t="25033" x="9456738" y="5081588"/>
          <p14:tracePt t="25041" x="9482138" y="5081588"/>
          <p14:tracePt t="25049" x="9523413" y="5081588"/>
          <p14:tracePt t="25057" x="9558338" y="5081588"/>
          <p14:tracePt t="25065" x="9583738" y="5081588"/>
          <p14:tracePt t="25073" x="9617075" y="5064125"/>
          <p14:tracePt t="25081" x="9652000" y="5038725"/>
          <p14:tracePt t="25089" x="9677400" y="5022850"/>
          <p14:tracePt t="25097" x="9710738" y="4979988"/>
          <p14:tracePt t="25105" x="9753600" y="4929188"/>
          <p14:tracePt t="25113" x="9771063" y="4911725"/>
          <p14:tracePt t="25121" x="9796463" y="4886325"/>
          <p14:tracePt t="25129" x="9804400" y="4868863"/>
          <p14:tracePt t="25137" x="9812338" y="4835525"/>
          <p14:tracePt t="25145" x="9829800" y="4802188"/>
          <p14:tracePt t="25153" x="9829800" y="4792663"/>
          <p14:tracePt t="25161" x="9829800" y="4759325"/>
          <p14:tracePt t="25169" x="9829800" y="4741863"/>
          <p14:tracePt t="25177" x="9821863" y="4716463"/>
          <p14:tracePt t="25185" x="9812338" y="4708525"/>
          <p14:tracePt t="25193" x="9786938" y="4683125"/>
          <p14:tracePt t="25201" x="9779000" y="4665663"/>
          <p14:tracePt t="25209" x="9771063" y="4657725"/>
          <p14:tracePt t="25217" x="9761538" y="4648200"/>
          <p14:tracePt t="25225" x="9736138" y="4630738"/>
          <p14:tracePt t="25233" x="9702800" y="4622800"/>
          <p14:tracePt t="25241" x="9694863" y="4622800"/>
          <p14:tracePt t="25249" x="9634538" y="4597400"/>
          <p14:tracePt t="25257" x="9591675" y="4589463"/>
          <p14:tracePt t="25265" x="9540875" y="4572000"/>
          <p14:tracePt t="25273" x="9515475" y="4572000"/>
          <p14:tracePt t="25281" x="9482138" y="4572000"/>
          <p14:tracePt t="25289" x="9447213" y="4572000"/>
          <p14:tracePt t="25297" x="9380538" y="4572000"/>
          <p14:tracePt t="25305" x="9363075" y="4554538"/>
          <p14:tracePt t="25313" x="9328150" y="4546600"/>
          <p14:tracePt t="25321" x="9294813" y="4546600"/>
          <p14:tracePt t="25329" x="9261475" y="4546600"/>
          <p14:tracePt t="25337" x="9218613" y="4546600"/>
          <p14:tracePt t="25345" x="9201150" y="4546600"/>
          <p14:tracePt t="25353" x="9158288" y="4546600"/>
          <p14:tracePt t="25361" x="9124950" y="4546600"/>
          <p14:tracePt t="25370" x="9091613" y="4546600"/>
          <p14:tracePt t="25377" x="9056688" y="4546600"/>
          <p14:tracePt t="25385" x="9048750" y="4546600"/>
          <p14:tracePt t="25393" x="9013825" y="4554538"/>
          <p14:tracePt t="25401" x="8980488" y="4564063"/>
          <p14:tracePt t="25409" x="8963025" y="4564063"/>
          <p14:tracePt t="25417" x="8937625" y="4579938"/>
          <p14:tracePt t="25425" x="8929688" y="4589463"/>
          <p14:tracePt t="25433" x="8894763" y="4605338"/>
          <p14:tracePt t="25449" x="8878888" y="4622800"/>
          <p14:tracePt t="25457" x="8861425" y="4630738"/>
          <p14:tracePt t="25465" x="8861425" y="4640263"/>
          <p14:tracePt t="25473" x="8853488" y="4640263"/>
          <p14:tracePt t="25481" x="8843963" y="4648200"/>
          <p14:tracePt t="25489" x="8836025" y="4657725"/>
          <p14:tracePt t="25505" x="8836025" y="4665663"/>
          <p14:tracePt t="25513" x="8836025" y="4691063"/>
          <p14:tracePt t="25529" x="8836025" y="4699000"/>
          <p14:tracePt t="25537" x="8836025" y="4724400"/>
          <p14:tracePt t="25545" x="8861425" y="4749800"/>
          <p14:tracePt t="25553" x="8878888" y="4775200"/>
          <p14:tracePt t="25561" x="8904288" y="4792663"/>
          <p14:tracePt t="25569" x="8921750" y="4818063"/>
          <p14:tracePt t="25577" x="8955088" y="4852988"/>
          <p14:tracePt t="25585" x="9005888" y="4894263"/>
          <p14:tracePt t="25593" x="9039225" y="4911725"/>
          <p14:tracePt t="25601" x="9091613" y="4946650"/>
          <p14:tracePt t="25609" x="9124950" y="4972050"/>
          <p14:tracePt t="25617" x="9193213" y="5013325"/>
          <p14:tracePt t="25625" x="9244013" y="5048250"/>
          <p14:tracePt t="25633" x="9294813" y="5073650"/>
          <p14:tracePt t="25641" x="9337675" y="5091113"/>
          <p14:tracePt t="25649" x="9371013" y="5099050"/>
          <p14:tracePt t="25657" x="9405938" y="5106988"/>
          <p14:tracePt t="25665" x="9421813" y="5106988"/>
          <p14:tracePt t="25681" x="9439275" y="5106988"/>
          <p14:tracePt t="25729" x="9447213" y="5106988"/>
          <p14:tracePt t="26025" x="9456738" y="5106988"/>
          <p14:tracePt t="26033" x="9464675" y="5106988"/>
          <p14:tracePt t="26058" x="9472613" y="5106988"/>
          <p14:tracePt t="26090" x="9482138" y="5106988"/>
          <p14:tracePt t="26401" x="9482138" y="5099050"/>
          <p14:tracePt t="26417" x="9498013" y="5099050"/>
          <p14:tracePt t="26433" x="9507538" y="5099050"/>
          <p14:tracePt t="26449" x="9507538" y="5091113"/>
          <p14:tracePt t="26457" x="9515475" y="5091113"/>
          <p14:tracePt t="26465" x="9523413" y="5091113"/>
          <p14:tracePt t="26481" x="9532938" y="5081588"/>
          <p14:tracePt t="26489" x="9540875" y="5073650"/>
          <p14:tracePt t="26513" x="9550400" y="5073650"/>
          <p14:tracePt t="26633" x="9558338" y="5073650"/>
          <p14:tracePt t="27385" x="9566275" y="5064125"/>
          <p14:tracePt t="27769" x="9575800" y="5064125"/>
          <p14:tracePt t="27817" x="9575800" y="5073650"/>
          <p14:tracePt t="28281" x="9575800" y="5081588"/>
          <p14:tracePt t="28289" x="9575800" y="5091113"/>
          <p14:tracePt t="28297" x="9575800" y="5099050"/>
          <p14:tracePt t="28313" x="9575800" y="5116513"/>
          <p14:tracePt t="28417" x="9558338" y="5132388"/>
          <p14:tracePt t="28521" x="9550400" y="5132388"/>
          <p14:tracePt t="28545" x="9540875" y="5141913"/>
          <p14:tracePt t="28593" x="9523413" y="5141913"/>
          <p14:tracePt t="28649" x="9515475" y="5141913"/>
          <p14:tracePt t="28665" x="9507538" y="5149850"/>
          <p14:tracePt t="29402" x="9498013" y="5149850"/>
          <p14:tracePt t="29417" x="9490075" y="5157788"/>
          <p14:tracePt t="29785" x="9472613" y="5175250"/>
          <p14:tracePt t="30169" x="9464675" y="5175250"/>
          <p14:tracePt t="30713" x="9447213" y="5175250"/>
          <p14:tracePt t="30737" x="9439275" y="5175250"/>
          <p14:tracePt t="30841" x="9439275" y="5192713"/>
          <p14:tracePt t="30849" x="9421813" y="5208588"/>
          <p14:tracePt t="30865" x="9405938" y="5243513"/>
          <p14:tracePt t="30881" x="9396413" y="5268913"/>
          <p14:tracePt t="30889" x="9388475" y="5276850"/>
          <p14:tracePt t="30905" x="9388475" y="5286375"/>
          <p14:tracePt t="30921" x="9371013" y="5302250"/>
          <p14:tracePt t="30929" x="9363075" y="5311775"/>
          <p14:tracePt t="31057" x="9353550" y="5319713"/>
          <p14:tracePt t="31065" x="9353550" y="5327650"/>
          <p14:tracePt t="31081" x="9337675" y="5327650"/>
          <p14:tracePt t="31097" x="9328150" y="5327650"/>
          <p14:tracePt t="31105" x="9328150" y="5337175"/>
          <p14:tracePt t="31409" x="9337675" y="5337175"/>
          <p14:tracePt t="32457" x="9345613" y="5337175"/>
          <p14:tracePt t="32473" x="9345613" y="5319713"/>
          <p14:tracePt t="32481" x="9353550" y="5302250"/>
          <p14:tracePt t="32489" x="9380538" y="5268913"/>
          <p14:tracePt t="32497" x="9388475" y="5226050"/>
          <p14:tracePt t="32505" x="9396413" y="5192713"/>
          <p14:tracePt t="32513" x="9405938" y="5132388"/>
          <p14:tracePt t="32521" x="9421813" y="5099050"/>
          <p14:tracePt t="32529" x="9431338" y="5038725"/>
          <p14:tracePt t="32537" x="9464675" y="4987925"/>
          <p14:tracePt t="32545" x="9482138" y="4937125"/>
          <p14:tracePt t="32553" x="9490075" y="4878388"/>
          <p14:tracePt t="32561" x="9507538" y="4818063"/>
          <p14:tracePt t="32569" x="9532938" y="4733925"/>
          <p14:tracePt t="32577" x="9540875" y="4673600"/>
          <p14:tracePt t="32585" x="9540875" y="4630738"/>
          <p14:tracePt t="32593" x="9540875" y="4546600"/>
          <p14:tracePt t="32601" x="9540875" y="4486275"/>
          <p14:tracePt t="32609" x="9540875" y="4410075"/>
          <p14:tracePt t="32617" x="9540875" y="4325938"/>
          <p14:tracePt t="32625" x="9540875" y="4257675"/>
          <p14:tracePt t="32633" x="9540875" y="4189413"/>
          <p14:tracePt t="32641" x="9540875" y="4130675"/>
          <p14:tracePt t="32649" x="9540875" y="4011613"/>
          <p14:tracePt t="32657" x="9540875" y="3925888"/>
          <p14:tracePt t="32665" x="9540875" y="3816350"/>
          <p14:tracePt t="32673" x="9540875" y="3679825"/>
          <p14:tracePt t="32681" x="9507538" y="3560763"/>
          <p14:tracePt t="32689" x="9482138" y="3459163"/>
          <p14:tracePt t="32697" x="9447213" y="3340100"/>
          <p14:tracePt t="32705" x="9396413" y="3221038"/>
          <p14:tracePt t="32713" x="9380538" y="3135313"/>
          <p14:tracePt t="32721" x="9345613" y="3033713"/>
          <p14:tracePt t="32729" x="9312275" y="2949575"/>
          <p14:tracePt t="32737" x="9286875" y="2855913"/>
          <p14:tracePt t="32745" x="9261475" y="2805113"/>
          <p14:tracePt t="32753" x="9226550" y="2727325"/>
          <p14:tracePt t="32761" x="9209088" y="2668588"/>
          <p14:tracePt t="32769" x="9175750" y="2608263"/>
          <p14:tracePt t="32777" x="9158288" y="2557463"/>
          <p14:tracePt t="32785" x="9132888" y="2516188"/>
          <p14:tracePt t="32793" x="9107488" y="2447925"/>
          <p14:tracePt t="32801" x="9074150" y="2387600"/>
          <p14:tracePt t="32809" x="9031288" y="2344738"/>
          <p14:tracePt t="32817" x="9031288" y="2336800"/>
          <p14:tracePt t="32825" x="9023350" y="2311400"/>
          <p14:tracePt t="32833" x="9013825" y="2286000"/>
          <p14:tracePt t="32841" x="8997950" y="2268538"/>
          <p14:tracePt t="32849" x="8980488" y="2260600"/>
          <p14:tracePt t="32857" x="8963025" y="2243138"/>
          <p14:tracePt t="32865" x="8947150" y="2235200"/>
          <p14:tracePt t="32873" x="8921750" y="2227263"/>
          <p14:tracePt t="32881" x="8904288" y="2209800"/>
          <p14:tracePt t="32897" x="8869363" y="2200275"/>
          <p14:tracePt t="32897" x="8861425" y="2192338"/>
          <p14:tracePt t="32905" x="8836025" y="2184400"/>
          <p14:tracePt t="32913" x="8793163" y="2166938"/>
          <p14:tracePt t="32921" x="8785225" y="2166938"/>
          <p14:tracePt t="32929" x="8759825" y="2159000"/>
          <p14:tracePt t="32937" x="8759825" y="2149475"/>
          <p14:tracePt t="32945" x="8734425" y="2133600"/>
          <p14:tracePt t="32953" x="8716963" y="2133600"/>
          <p14:tracePt t="32961" x="8699500" y="2124075"/>
          <p14:tracePt t="32969" x="8674100" y="2116138"/>
          <p14:tracePt t="32977" x="8640763" y="2098675"/>
          <p14:tracePt t="32985" x="8632825" y="2090738"/>
          <p14:tracePt t="32993" x="8605838" y="2082800"/>
          <p14:tracePt t="33009" x="8589963" y="2073275"/>
          <p14:tracePt t="33025" x="8572500" y="2065338"/>
          <p14:tracePt t="33033" x="8564563" y="2065338"/>
          <p14:tracePt t="33041" x="8539163" y="2055813"/>
          <p14:tracePt t="33049" x="8513763" y="2047875"/>
          <p14:tracePt t="33057" x="8496300" y="2047875"/>
          <p14:tracePt t="33065" x="8488363" y="2039938"/>
          <p14:tracePt t="33073" x="8470900" y="2039938"/>
          <p14:tracePt t="33081" x="8462963" y="2039938"/>
          <p14:tracePt t="33105" x="8445500" y="2039938"/>
          <p14:tracePt t="33161" x="8435975" y="2039938"/>
          <p14:tracePt t="33177" x="8428038" y="2039938"/>
          <p14:tracePt t="33185" x="8420100" y="2039938"/>
          <p14:tracePt t="33193" x="8402638" y="2055813"/>
          <p14:tracePt t="33209" x="8394700" y="2065338"/>
          <p14:tracePt t="33217" x="8385175" y="2082800"/>
          <p14:tracePt t="33225" x="8369300" y="2098675"/>
          <p14:tracePt t="33233" x="8359775" y="2116138"/>
          <p14:tracePt t="33241" x="8351838" y="2124075"/>
          <p14:tracePt t="33249" x="8334375" y="2141538"/>
          <p14:tracePt t="33257" x="8318500" y="2166938"/>
          <p14:tracePt t="33273" x="8308975" y="2184400"/>
          <p14:tracePt t="33281" x="8308975" y="2192338"/>
          <p14:tracePt t="33289" x="8308975" y="2209800"/>
          <p14:tracePt t="33297" x="8308975" y="2227263"/>
          <p14:tracePt t="33305" x="8308975" y="2235200"/>
          <p14:tracePt t="33313" x="8308975" y="2252663"/>
          <p14:tracePt t="33321" x="8308975" y="2278063"/>
          <p14:tracePt t="33329" x="8308975" y="2286000"/>
          <p14:tracePt t="33337" x="8308975" y="2303463"/>
          <p14:tracePt t="33353" x="8318500" y="2319338"/>
          <p14:tracePt t="33361" x="8326438" y="2319338"/>
          <p14:tracePt t="33369" x="8359775" y="2328863"/>
          <p14:tracePt t="33377" x="8394700" y="2344738"/>
          <p14:tracePt t="33385" x="8453438" y="2344738"/>
          <p14:tracePt t="33393" x="8488363" y="2344738"/>
          <p14:tracePt t="33401" x="8539163" y="2354263"/>
          <p14:tracePt t="33409" x="8589963" y="2362200"/>
          <p14:tracePt t="33417" x="8597900" y="2371725"/>
          <p14:tracePt t="33425" x="8648700" y="2379663"/>
          <p14:tracePt t="33433" x="8658225" y="2397125"/>
          <p14:tracePt t="33441" x="8674100" y="2397125"/>
          <p14:tracePt t="33449" x="8716963" y="2397125"/>
          <p14:tracePt t="33457" x="8750300" y="2405063"/>
          <p14:tracePt t="33465" x="8777288" y="2413000"/>
          <p14:tracePt t="33473" x="8810625" y="2430463"/>
          <p14:tracePt t="33481" x="8843963" y="2447925"/>
          <p14:tracePt t="33489" x="8886825" y="2455863"/>
          <p14:tracePt t="33497" x="8904288" y="2473325"/>
          <p14:tracePt t="33505" x="8937625" y="2481263"/>
          <p14:tracePt t="33513" x="8997950" y="2498725"/>
          <p14:tracePt t="33521" x="9048750" y="2516188"/>
          <p14:tracePt t="33529" x="9074150" y="2524125"/>
          <p14:tracePt t="33537" x="9150350" y="2532063"/>
          <p14:tracePt t="33545" x="9226550" y="2566988"/>
          <p14:tracePt t="33553" x="9269413" y="2574925"/>
          <p14:tracePt t="33561" x="9328150" y="2592388"/>
          <p14:tracePt t="33569" x="9405938" y="2592388"/>
          <p14:tracePt t="33577" x="9464675" y="2600325"/>
          <p14:tracePt t="33585" x="9540875" y="2617788"/>
          <p14:tracePt t="33593" x="9601200" y="2625725"/>
          <p14:tracePt t="33601" x="9667875" y="2625725"/>
          <p14:tracePt t="33609" x="9736138" y="2625725"/>
          <p14:tracePt t="33617" x="9821863" y="2625725"/>
          <p14:tracePt t="33625" x="9898063" y="2625725"/>
          <p14:tracePt t="33633" x="9940925" y="2625725"/>
          <p14:tracePt t="33641" x="9974263" y="2625725"/>
          <p14:tracePt t="33649" x="10017125" y="2633663"/>
          <p14:tracePt t="33657" x="10059988" y="2633663"/>
          <p14:tracePt t="33665" x="10101263" y="2633663"/>
          <p14:tracePt t="33673" x="10161588" y="2633663"/>
          <p14:tracePt t="33681" x="10194925" y="2633663"/>
          <p14:tracePt t="33689" x="10220325" y="2633663"/>
          <p14:tracePt t="33697" x="10229850" y="2633663"/>
          <p14:tracePt t="33705" x="10271125" y="2633663"/>
          <p14:tracePt t="33713" x="10313988" y="2633663"/>
          <p14:tracePt t="33721" x="10382250" y="2625725"/>
          <p14:tracePt t="33729" x="10415588" y="2625725"/>
          <p14:tracePt t="33737" x="10458450" y="2617788"/>
          <p14:tracePt t="33745" x="10483850" y="2617788"/>
          <p14:tracePt t="33753" x="10518775" y="2608263"/>
          <p14:tracePt t="33761" x="10560050" y="2600325"/>
          <p14:tracePt t="33769" x="10612438" y="2582863"/>
          <p14:tracePt t="33777" x="10637838" y="2574925"/>
          <p14:tracePt t="33785" x="10679113" y="2557463"/>
          <p14:tracePt t="33793" x="10714038" y="2549525"/>
          <p14:tracePt t="33801" x="10729913" y="2532063"/>
          <p14:tracePt t="33809" x="10739438" y="2532063"/>
          <p14:tracePt t="33817" x="10747375" y="2524125"/>
          <p14:tracePt t="33825" x="10756900" y="2516188"/>
          <p14:tracePt t="33841" x="10782300" y="2498725"/>
          <p14:tracePt t="33857" x="10790238" y="2481263"/>
          <p14:tracePt t="33865" x="10798175" y="2463800"/>
          <p14:tracePt t="33881" x="10798175" y="2438400"/>
          <p14:tracePt t="33889" x="10807700" y="2413000"/>
          <p14:tracePt t="33897" x="10807700" y="2387600"/>
          <p14:tracePt t="33905" x="10815638" y="2379663"/>
          <p14:tracePt t="33913" x="10823575" y="2336800"/>
          <p14:tracePt t="33921" x="10833100" y="2311400"/>
          <p14:tracePt t="33929" x="10848975" y="2268538"/>
          <p14:tracePt t="33937" x="10848975" y="2252663"/>
          <p14:tracePt t="33945" x="10848975" y="2217738"/>
          <p14:tracePt t="33953" x="10848975" y="2184400"/>
          <p14:tracePt t="33961" x="10848975" y="2159000"/>
          <p14:tracePt t="33969" x="10848975" y="2133600"/>
          <p14:tracePt t="33977" x="10848975" y="2098675"/>
          <p14:tracePt t="33985" x="10848975" y="2065338"/>
          <p14:tracePt t="33993" x="10848975" y="2022475"/>
          <p14:tracePt t="34001" x="10848975" y="2014538"/>
          <p14:tracePt t="34009" x="10841038" y="1989138"/>
          <p14:tracePt t="34017" x="10815638" y="1963738"/>
          <p14:tracePt t="34025" x="10807700" y="1938338"/>
          <p14:tracePt t="34033" x="10798175" y="1928813"/>
          <p14:tracePt t="34041" x="10782300" y="1903413"/>
          <p14:tracePt t="34049" x="10764838" y="1885950"/>
          <p14:tracePt t="34057" x="10747375" y="1852613"/>
          <p14:tracePt t="34065" x="10729913" y="1835150"/>
          <p14:tracePt t="34073" x="10704513" y="1809750"/>
          <p14:tracePt t="34081" x="10663238" y="1784350"/>
          <p14:tracePt t="34089" x="10645775" y="1766888"/>
          <p14:tracePt t="34103" x="10585450" y="1751013"/>
          <p14:tracePt t="34105" x="10552113" y="1733550"/>
          <p14:tracePt t="34113" x="10534650" y="1733550"/>
          <p14:tracePt t="34121" x="10526713" y="1725613"/>
          <p14:tracePt t="34129" x="10501313" y="1725613"/>
          <p14:tracePt t="34137" x="10483850" y="1725613"/>
          <p14:tracePt t="34145" x="10450513" y="1716088"/>
          <p14:tracePt t="34153" x="10425113" y="1716088"/>
          <p14:tracePt t="34161" x="10364788" y="1690688"/>
          <p14:tracePt t="34169" x="10306050" y="1690688"/>
          <p14:tracePt t="34177" x="10245725" y="1682750"/>
          <p14:tracePt t="34185" x="10179050" y="1665288"/>
          <p14:tracePt t="34193" x="10101263" y="1657350"/>
          <p14:tracePt t="34201" x="10059988" y="1649413"/>
          <p14:tracePt t="34209" x="10009188" y="1639888"/>
          <p14:tracePt t="34217" x="9948863" y="1639888"/>
          <p14:tracePt t="34225" x="9906000" y="1639888"/>
          <p14:tracePt t="34233" x="9864725" y="1639888"/>
          <p14:tracePt t="34241" x="9821863" y="1639888"/>
          <p14:tracePt t="34249" x="9779000" y="1639888"/>
          <p14:tracePt t="34257" x="9736138" y="1639888"/>
          <p14:tracePt t="34265" x="9685338" y="1639888"/>
          <p14:tracePt t="34273" x="9642475" y="1639888"/>
          <p14:tracePt t="34281" x="9575800" y="1639888"/>
          <p14:tracePt t="34289" x="9515475" y="1639888"/>
          <p14:tracePt t="34297" x="9456738" y="1639888"/>
          <p14:tracePt t="34305" x="9371013" y="1639888"/>
          <p14:tracePt t="34313" x="9312275" y="1639888"/>
          <p14:tracePt t="34321" x="9269413" y="1639888"/>
          <p14:tracePt t="34329" x="9201150" y="1639888"/>
          <p14:tracePt t="34337" x="9142413" y="1639888"/>
          <p14:tracePt t="34345" x="9082088" y="1665288"/>
          <p14:tracePt t="34353" x="9005888" y="1665288"/>
          <p14:tracePt t="34361" x="8921750" y="1674813"/>
          <p14:tracePt t="34369" x="8843963" y="1690688"/>
          <p14:tracePt t="34377" x="8802688" y="1700213"/>
          <p14:tracePt t="34385" x="8767763" y="1700213"/>
          <p14:tracePt t="34393" x="8724900" y="1708150"/>
          <p14:tracePt t="34401" x="8716963" y="1716088"/>
          <p14:tracePt t="34409" x="8674100" y="1725613"/>
          <p14:tracePt t="34417" x="8640763" y="1733550"/>
          <p14:tracePt t="34425" x="8589963" y="1741488"/>
          <p14:tracePt t="34433" x="8572500" y="1751013"/>
          <p14:tracePt t="34441" x="8555038" y="1758950"/>
          <p14:tracePt t="34449" x="8521700" y="1776413"/>
          <p14:tracePt t="34457" x="8504238" y="1776413"/>
          <p14:tracePt t="34473" x="8462963" y="1793875"/>
          <p14:tracePt t="34481" x="8435975" y="1801813"/>
          <p14:tracePt t="34489" x="8410575" y="1827213"/>
          <p14:tracePt t="34497" x="8394700" y="1835150"/>
          <p14:tracePt t="34505" x="8377238" y="1844675"/>
          <p14:tracePt t="34513" x="8343900" y="1870075"/>
          <p14:tracePt t="34522" x="8318500" y="1878013"/>
          <p14:tracePt t="34529" x="8291513" y="1903413"/>
          <p14:tracePt t="34537" x="8283575" y="1911350"/>
          <p14:tracePt t="34545" x="8266113" y="1928813"/>
          <p14:tracePt t="34553" x="8240713" y="1954213"/>
          <p14:tracePt t="34561" x="8224838" y="1989138"/>
          <p14:tracePt t="34569" x="8215313" y="2014538"/>
          <p14:tracePt t="34577" x="8199438" y="2030413"/>
          <p14:tracePt t="34585" x="8189913" y="2073275"/>
          <p14:tracePt t="34601" x="8189913" y="2108200"/>
          <p14:tracePt t="34609" x="8181975" y="2116138"/>
          <p14:tracePt t="34617" x="8181975" y="2133600"/>
          <p14:tracePt t="34625" x="8181975" y="2141538"/>
          <p14:tracePt t="34633" x="8181975" y="2159000"/>
          <p14:tracePt t="34642" x="8181975" y="2174875"/>
          <p14:tracePt t="34649" x="8181975" y="2192338"/>
          <p14:tracePt t="34657" x="8181975" y="2209800"/>
          <p14:tracePt t="34665" x="8181975" y="2243138"/>
          <p14:tracePt t="34673" x="8181975" y="2252663"/>
          <p14:tracePt t="34681" x="8181975" y="2268538"/>
          <p14:tracePt t="34689" x="8181975" y="2286000"/>
          <p14:tracePt t="34697" x="8189913" y="2286000"/>
          <p14:tracePt t="34705" x="8199438" y="2311400"/>
          <p14:tracePt t="34713" x="8207375" y="2319338"/>
          <p14:tracePt t="34721" x="8224838" y="2328863"/>
          <p14:tracePt t="34729" x="8240713" y="2344738"/>
          <p14:tracePt t="34737" x="8250238" y="2354263"/>
          <p14:tracePt t="34745" x="8275638" y="2362200"/>
          <p14:tracePt t="34753" x="8301038" y="2371725"/>
          <p14:tracePt t="34761" x="8318500" y="2371725"/>
          <p14:tracePt t="34769" x="8326438" y="2379663"/>
          <p14:tracePt t="34777" x="8351838" y="2379663"/>
          <p14:tracePt t="34785" x="8369300" y="2379663"/>
          <p14:tracePt t="34793" x="8385175" y="2379663"/>
          <p14:tracePt t="34801" x="8410575" y="2379663"/>
          <p14:tracePt t="34809" x="8435975" y="2379663"/>
          <p14:tracePt t="34817" x="8453438" y="2379663"/>
          <p14:tracePt t="34825" x="8478838" y="2379663"/>
          <p14:tracePt t="34833" x="8488363" y="2379663"/>
          <p14:tracePt t="34841" x="8529638" y="2379663"/>
          <p14:tracePt t="34849" x="8572500" y="2379663"/>
          <p14:tracePt t="34857" x="8632825" y="2379663"/>
          <p14:tracePt t="34865" x="8709025" y="2379663"/>
          <p14:tracePt t="34873" x="8767763" y="2371725"/>
          <p14:tracePt t="34881" x="8810625" y="2371725"/>
          <p14:tracePt t="34891" x="8853488" y="2362200"/>
          <p14:tracePt t="34897" x="8912225" y="2362200"/>
          <p14:tracePt t="34905" x="8947150" y="2362200"/>
          <p14:tracePt t="34913" x="8980488" y="2362200"/>
          <p14:tracePt t="34921" x="8997950" y="2354263"/>
          <p14:tracePt t="34929" x="9023350" y="2344738"/>
          <p14:tracePt t="34937" x="9039225" y="2344738"/>
          <p14:tracePt t="34945" x="9056688" y="2344738"/>
          <p14:tracePt t="34953" x="9091613" y="2344738"/>
          <p14:tracePt t="34961" x="9107488" y="2344738"/>
          <p14:tracePt t="34969" x="9124950" y="2344738"/>
          <p14:tracePt t="34977" x="9150350" y="2344738"/>
          <p14:tracePt t="34985" x="9175750" y="2344738"/>
          <p14:tracePt t="34993" x="9201150" y="2344738"/>
          <p14:tracePt t="35001" x="9226550" y="2344738"/>
          <p14:tracePt t="35009" x="9261475" y="2344738"/>
          <p14:tracePt t="35017" x="9312275" y="2344738"/>
          <p14:tracePt t="35025" x="9345613" y="2344738"/>
          <p14:tracePt t="35033" x="9388475" y="2344738"/>
          <p14:tracePt t="35041" x="9431338" y="2344738"/>
          <p14:tracePt t="35049" x="9464675" y="2344738"/>
          <p14:tracePt t="35057" x="9507538" y="2344738"/>
          <p14:tracePt t="35065" x="9550400" y="2354263"/>
          <p14:tracePt t="35073" x="9558338" y="2354263"/>
          <p14:tracePt t="35081" x="9591675" y="2354263"/>
          <p14:tracePt t="35089" x="9609138" y="2362200"/>
          <p14:tracePt t="35097" x="9634538" y="2362200"/>
          <p14:tracePt t="35105" x="9642475" y="2362200"/>
          <p14:tracePt t="35113" x="9659938" y="2362200"/>
          <p14:tracePt t="35121" x="9667875" y="2362200"/>
          <p14:tracePt t="35137" x="9685338" y="2362200"/>
          <p14:tracePt t="35145" x="9710738" y="2379663"/>
          <p14:tracePt t="35153" x="9728200" y="2379663"/>
          <p14:tracePt t="35161" x="9745663" y="2379663"/>
          <p14:tracePt t="35169" x="9779000" y="2379663"/>
          <p14:tracePt t="35177" x="9812338" y="2387600"/>
          <p14:tracePt t="35185" x="9821863" y="2387600"/>
          <p14:tracePt t="35193" x="9855200" y="2387600"/>
          <p14:tracePt t="35201" x="9880600" y="2387600"/>
          <p14:tracePt t="35217" x="9898063" y="2387600"/>
          <p14:tracePt t="35225" x="9906000" y="2387600"/>
          <p14:tracePt t="35233" x="9915525" y="2387600"/>
          <p14:tracePt t="35241" x="9923463" y="2387600"/>
          <p14:tracePt t="35257" x="9940925" y="2387600"/>
          <p14:tracePt t="35265" x="9948863" y="2387600"/>
          <p14:tracePt t="35281" x="9983788" y="2397125"/>
          <p14:tracePt t="35297" x="10009188" y="2397125"/>
          <p14:tracePt t="35305" x="10017125" y="2397125"/>
          <p14:tracePt t="35313" x="10050463" y="2405063"/>
          <p14:tracePt t="35321" x="10059988" y="2413000"/>
          <p14:tracePt t="35329" x="10075863" y="2413000"/>
          <p14:tracePt t="35337" x="10101263" y="2413000"/>
          <p14:tracePt t="35345" x="10126663" y="2413000"/>
          <p14:tracePt t="35353" x="10136188" y="2422525"/>
          <p14:tracePt t="35361" x="10161588" y="2422525"/>
          <p14:tracePt t="35369" x="10179050" y="2422525"/>
          <p14:tracePt t="35377" x="10194925" y="2422525"/>
          <p14:tracePt t="35385" x="10212388" y="2422525"/>
          <p14:tracePt t="35393" x="10245725" y="2422525"/>
          <p14:tracePt t="35401" x="10263188" y="2422525"/>
          <p14:tracePt t="35409" x="10271125" y="2422525"/>
          <p14:tracePt t="35417" x="10288588" y="2422525"/>
          <p14:tracePt t="35425" x="10306050" y="2422525"/>
          <p14:tracePt t="35433" x="10331450" y="2422525"/>
          <p14:tracePt t="35441" x="10339388" y="2422525"/>
          <p14:tracePt t="35449" x="10348913" y="2422525"/>
          <p14:tracePt t="35457" x="10374313" y="2422525"/>
          <p14:tracePt t="35465" x="10382250" y="2413000"/>
          <p14:tracePt t="35473" x="10390188" y="2413000"/>
          <p14:tracePt t="35481" x="10415588" y="2405063"/>
          <p14:tracePt t="35489" x="10433050" y="2405063"/>
          <p14:tracePt t="35497" x="10450513" y="2397125"/>
          <p14:tracePt t="35505" x="10467975" y="2397125"/>
          <p14:tracePt t="35513" x="10493375" y="2379663"/>
          <p14:tracePt t="35537" x="10501313" y="2371725"/>
          <p14:tracePt t="35569" x="10518775" y="2371725"/>
          <p14:tracePt t="35585" x="10534650" y="2362200"/>
          <p14:tracePt t="35601" x="10544175" y="2344738"/>
          <p14:tracePt t="35609" x="10552113" y="2344738"/>
          <p14:tracePt t="35625" x="10560050" y="2336800"/>
          <p14:tracePt t="35633" x="10560050" y="2328863"/>
          <p14:tracePt t="35641" x="10560050" y="2319338"/>
          <p14:tracePt t="35649" x="10560050" y="2311400"/>
          <p14:tracePt t="35665" x="10560050" y="2293938"/>
          <p14:tracePt t="35681" x="10560050" y="2278063"/>
          <p14:tracePt t="35689" x="10560050" y="2268538"/>
          <p14:tracePt t="35697" x="10552113" y="2268538"/>
          <p14:tracePt t="35705" x="10534650" y="2252663"/>
          <p14:tracePt t="35713" x="10534650" y="2243138"/>
          <p14:tracePt t="35721" x="10526713" y="2243138"/>
          <p14:tracePt t="35729" x="10518775" y="2243138"/>
          <p14:tracePt t="35737" x="10509250" y="2235200"/>
          <p14:tracePt t="35745" x="10493375" y="2227263"/>
          <p14:tracePt t="35753" x="10475913" y="2209800"/>
          <p14:tracePt t="35761" x="10467975" y="2209800"/>
          <p14:tracePt t="35769" x="10450513" y="2200275"/>
          <p14:tracePt t="35777" x="10415588" y="2192338"/>
          <p14:tracePt t="35785" x="10382250" y="2174875"/>
          <p14:tracePt t="35793" x="10364788" y="2166938"/>
          <p14:tracePt t="35801" x="10331450" y="2159000"/>
          <p14:tracePt t="35809" x="10313988" y="2159000"/>
          <p14:tracePt t="35817" x="10288588" y="2159000"/>
          <p14:tracePt t="35825" x="10271125" y="2159000"/>
          <p14:tracePt t="35833" x="10245725" y="2141538"/>
          <p14:tracePt t="35841" x="10229850" y="2133600"/>
          <p14:tracePt t="35849" x="10212388" y="2133600"/>
          <p14:tracePt t="35857" x="10186988" y="2124075"/>
          <p14:tracePt t="35881" x="10179050" y="2124075"/>
          <p14:tracePt t="35896" x="10161588" y="2124075"/>
          <p14:tracePt t="35898" x="10153650" y="2124075"/>
          <p14:tracePt t="35905" x="10126663" y="2124075"/>
          <p14:tracePt t="35913" x="10093325" y="2116138"/>
          <p14:tracePt t="35921" x="10085388" y="2116138"/>
          <p14:tracePt t="35929" x="10067925" y="2116138"/>
          <p14:tracePt t="35937" x="10042525" y="2116138"/>
          <p14:tracePt t="35945" x="10034588" y="2116138"/>
          <p14:tracePt t="35953" x="10009188" y="2098675"/>
          <p14:tracePt t="35961" x="9974263" y="2098675"/>
          <p14:tracePt t="35969" x="9966325" y="2098675"/>
          <p14:tracePt t="35977" x="9923463" y="2098675"/>
          <p14:tracePt t="35985" x="9890125" y="2098675"/>
          <p14:tracePt t="35993" x="9847263" y="2098675"/>
          <p14:tracePt t="36001" x="9821863" y="2098675"/>
          <p14:tracePt t="36009" x="9796463" y="2098675"/>
          <p14:tracePt t="36017" x="9771063" y="2098675"/>
          <p14:tracePt t="36025" x="9728200" y="2098675"/>
          <p14:tracePt t="36033" x="9694863" y="2098675"/>
          <p14:tracePt t="36041" x="9677400" y="2098675"/>
          <p14:tracePt t="36049" x="9634538" y="2098675"/>
          <p14:tracePt t="36057" x="9601200" y="2098675"/>
          <p14:tracePt t="36065" x="9566275" y="2098675"/>
          <p14:tracePt t="36073" x="9532938" y="2098675"/>
          <p14:tracePt t="36081" x="9523413" y="2098675"/>
          <p14:tracePt t="36089" x="9490075" y="2098675"/>
          <p14:tracePt t="36097" x="9472613" y="2098675"/>
          <p14:tracePt t="36105" x="9447213" y="2098675"/>
          <p14:tracePt t="36113" x="9405938" y="2098675"/>
          <p14:tracePt t="36121" x="9353550" y="2108200"/>
          <p14:tracePt t="36129" x="9312275" y="2108200"/>
          <p14:tracePt t="36137" x="9269413" y="2116138"/>
          <p14:tracePt t="36145" x="9218613" y="2116138"/>
          <p14:tracePt t="36153" x="9201150" y="2133600"/>
          <p14:tracePt t="36161" x="9183688" y="2133600"/>
          <p14:tracePt t="36169" x="9158288" y="2133600"/>
          <p14:tracePt t="36177" x="9150350" y="2141538"/>
          <p14:tracePt t="36185" x="9142413" y="2141538"/>
          <p14:tracePt t="36193" x="9124950" y="2149475"/>
          <p14:tracePt t="36209" x="9117013" y="2149475"/>
          <p14:tracePt t="36225" x="9099550" y="2159000"/>
          <p14:tracePt t="36233" x="9091613" y="2166938"/>
          <p14:tracePt t="36241" x="9074150" y="2174875"/>
          <p14:tracePt t="36257" x="9064625" y="2174875"/>
          <p14:tracePt t="36281" x="9056688" y="2184400"/>
          <p14:tracePt t="36305" x="9039225" y="2184400"/>
          <p14:tracePt t="36321" x="9039225" y="2192338"/>
          <p14:tracePt t="36329" x="9031288" y="2200275"/>
          <p14:tracePt t="36385" x="9023350" y="2200275"/>
          <p14:tracePt t="36401" x="9013825" y="2209800"/>
          <p14:tracePt t="36705" x="8997950" y="2209800"/>
          <p14:tracePt t="36713" x="8972550" y="2209800"/>
          <p14:tracePt t="36721" x="8955088" y="2209800"/>
          <p14:tracePt t="36729" x="8929688" y="2192338"/>
          <p14:tracePt t="36745" x="8912225" y="2184400"/>
          <p14:tracePt t="36753" x="8886825" y="2159000"/>
          <p14:tracePt t="36761" x="8869363" y="2149475"/>
          <p14:tracePt t="36769" x="8869363" y="2141538"/>
          <p14:tracePt t="36777" x="8836025" y="2124075"/>
          <p14:tracePt t="36785" x="8818563" y="2116138"/>
          <p14:tracePt t="36793" x="8810625" y="2108200"/>
          <p14:tracePt t="36801" x="8785225" y="2108200"/>
          <p14:tracePt t="36809" x="8767763" y="2090738"/>
          <p14:tracePt t="36817" x="8759825" y="2090738"/>
          <p14:tracePt t="36825" x="8750300" y="2090738"/>
          <p14:tracePt t="36833" x="8734425" y="2082800"/>
          <p14:tracePt t="36841" x="8724900" y="2082800"/>
          <p14:tracePt t="36849" x="8699500" y="2082800"/>
          <p14:tracePt t="36857" x="8691563" y="2082800"/>
          <p14:tracePt t="36865" x="8666163" y="2073275"/>
          <p14:tracePt t="36873" x="8648700" y="2073275"/>
          <p14:tracePt t="36886" x="8640763" y="2055813"/>
          <p14:tracePt t="36889" x="8623300" y="2055813"/>
          <p14:tracePt t="36897" x="8615363" y="2047875"/>
          <p14:tracePt t="36905" x="8589963" y="2039938"/>
          <p14:tracePt t="36913" x="8572500" y="2030413"/>
          <p14:tracePt t="36921" x="8539163" y="2022475"/>
          <p14:tracePt t="36929" x="8521700" y="2014538"/>
          <p14:tracePt t="36937" x="8504238" y="2005013"/>
          <p14:tracePt t="36945" x="8478838" y="1997075"/>
          <p14:tracePt t="36953" x="8445500" y="1979613"/>
          <p14:tracePt t="36961" x="8428038" y="1971675"/>
          <p14:tracePt t="36977" x="8402638" y="1963738"/>
          <p14:tracePt t="36985" x="8385175" y="1954213"/>
          <p14:tracePt t="36993" x="8334375" y="1938338"/>
          <p14:tracePt t="37001" x="8291513" y="1928813"/>
          <p14:tracePt t="37009" x="8240713" y="1920875"/>
          <p14:tracePt t="37017" x="8174038" y="1911350"/>
          <p14:tracePt t="37025" x="8139113" y="1903413"/>
          <p14:tracePt t="37033" x="8105775" y="1895475"/>
          <p14:tracePt t="37041" x="8080375" y="1895475"/>
          <p14:tracePt t="37049" x="8070850" y="1895475"/>
          <p14:tracePt t="37057" x="8054975" y="1885950"/>
          <p14:tracePt t="37065" x="8045450" y="1885950"/>
          <p14:tracePt t="37081" x="8037513" y="1885950"/>
          <p14:tracePt t="37089" x="8029575" y="1885950"/>
          <p14:tracePt t="37105" x="8020050" y="1885950"/>
          <p14:tracePt t="37121" x="8012113" y="1885950"/>
          <p14:tracePt t="37129" x="8004175" y="1895475"/>
          <p14:tracePt t="37137" x="7986713" y="1903413"/>
          <p14:tracePt t="37145" x="7969250" y="1920875"/>
          <p14:tracePt t="37153" x="7961313" y="1920875"/>
          <p14:tracePt t="37161" x="7943850" y="1928813"/>
          <p14:tracePt t="37169" x="7918450" y="1938338"/>
          <p14:tracePt t="37177" x="7893050" y="1963738"/>
          <p14:tracePt t="37185" x="7893050" y="1971675"/>
          <p14:tracePt t="37193" x="7867650" y="1971675"/>
          <p14:tracePt t="37201" x="7859713" y="1989138"/>
          <p14:tracePt t="37209" x="7859713" y="1997075"/>
          <p14:tracePt t="37217" x="7842250" y="2014538"/>
          <p14:tracePt t="37225" x="7824788" y="2022475"/>
          <p14:tracePt t="37233" x="7807325" y="2039938"/>
          <p14:tracePt t="37241" x="7799388" y="2065338"/>
          <p14:tracePt t="37257" x="7791450" y="2082800"/>
          <p14:tracePt t="37273" x="7781925" y="2082800"/>
          <p14:tracePt t="37281" x="7773988" y="2098675"/>
          <p14:tracePt t="37289" x="7766050" y="2108200"/>
          <p14:tracePt t="37305" x="7756525" y="2124075"/>
          <p14:tracePt t="37313" x="7748588" y="2133600"/>
          <p14:tracePt t="37321" x="7740650" y="2141538"/>
          <p14:tracePt t="37329" x="7731125" y="2149475"/>
          <p14:tracePt t="37337" x="7731125" y="2159000"/>
          <p14:tracePt t="37345" x="7723188" y="2166938"/>
          <p14:tracePt t="37353" x="7715250" y="2174875"/>
          <p14:tracePt t="37369" x="7715250" y="2184400"/>
          <p14:tracePt t="37393" x="7697788" y="2192338"/>
          <p14:tracePt t="37409" x="7688263" y="2200275"/>
          <p14:tracePt t="37425" x="7688263" y="2209800"/>
          <p14:tracePt t="37449" x="7680325" y="2209800"/>
          <p14:tracePt t="37457" x="7662863" y="2209800"/>
          <p14:tracePt t="37465" x="7662863" y="2217738"/>
          <p14:tracePt t="37473" x="7662863" y="2235200"/>
          <p14:tracePt t="37481" x="7654925" y="2243138"/>
          <p14:tracePt t="37489" x="7654925" y="2252663"/>
          <p14:tracePt t="37497" x="7629525" y="2278063"/>
          <p14:tracePt t="37513" x="7629525" y="2286000"/>
          <p14:tracePt t="37521" x="7621588" y="2303463"/>
          <p14:tracePt t="37545" x="7621588" y="2311400"/>
          <p14:tracePt t="37561" x="7621588" y="2319338"/>
          <p14:tracePt t="37569" x="7621588" y="2328863"/>
          <p14:tracePt t="37577" x="7621588" y="2336800"/>
          <p14:tracePt t="37593" x="7621588" y="2354263"/>
          <p14:tracePt t="37617" x="7621588" y="2362200"/>
          <p14:tracePt t="37625" x="7621588" y="2371725"/>
          <p14:tracePt t="37633" x="7621588" y="2379663"/>
          <p14:tracePt t="37641" x="7629525" y="2387600"/>
          <p14:tracePt t="37649" x="7637463" y="2397125"/>
          <p14:tracePt t="37657" x="7646988" y="2405063"/>
          <p14:tracePt t="37665" x="7672388" y="2413000"/>
          <p14:tracePt t="37673" x="7697788" y="2413000"/>
          <p14:tracePt t="37681" x="7715250" y="2422525"/>
          <p14:tracePt t="37689" x="7731125" y="2422525"/>
          <p14:tracePt t="37697" x="7756525" y="2422525"/>
          <p14:tracePt t="37705" x="7791450" y="2430463"/>
          <p14:tracePt t="37713" x="7832725" y="2438400"/>
          <p14:tracePt t="37721" x="7859713" y="2438400"/>
          <p14:tracePt t="37729" x="7900988" y="2438400"/>
          <p14:tracePt t="37737" x="7918450" y="2438400"/>
          <p14:tracePt t="37745" x="7951788" y="2438400"/>
          <p14:tracePt t="37753" x="7977188" y="2438400"/>
          <p14:tracePt t="37761" x="7986713" y="2438400"/>
          <p14:tracePt t="37769" x="8012113" y="2438400"/>
          <p14:tracePt t="37777" x="8020050" y="2438400"/>
          <p14:tracePt t="37785" x="8029575" y="2438400"/>
          <p14:tracePt t="37793" x="8045450" y="2438400"/>
          <p14:tracePt t="37801" x="8062913" y="2438400"/>
          <p14:tracePt t="37817" x="8096250" y="2438400"/>
          <p14:tracePt t="37833" x="8121650" y="2430463"/>
          <p14:tracePt t="37841" x="8131175" y="2422525"/>
          <p14:tracePt t="37849" x="8147050" y="2413000"/>
          <p14:tracePt t="37857" x="8174038" y="2405063"/>
          <p14:tracePt t="37865" x="8181975" y="2397125"/>
          <p14:tracePt t="37873" x="8181975" y="2387600"/>
          <p14:tracePt t="37881" x="8189913" y="2387600"/>
          <p14:tracePt t="37892" x="8199438" y="2379663"/>
          <p14:tracePt t="37905" x="8199438" y="2371725"/>
          <p14:tracePt t="37921" x="8199438" y="2362200"/>
          <p14:tracePt t="37937" x="8199438" y="2344738"/>
          <p14:tracePt t="37945" x="8199438" y="2336800"/>
          <p14:tracePt t="37953" x="8199438" y="2328863"/>
          <p14:tracePt t="37961" x="8199438" y="2311400"/>
          <p14:tracePt t="37969" x="8199438" y="2303463"/>
          <p14:tracePt t="37977" x="8199438" y="2293938"/>
          <p14:tracePt t="37985" x="8199438" y="2268538"/>
          <p14:tracePt t="37993" x="8199438" y="2260600"/>
          <p14:tracePt t="38001" x="8199438" y="2243138"/>
          <p14:tracePt t="38009" x="8199438" y="2227263"/>
          <p14:tracePt t="38033" x="8199438" y="2209800"/>
          <p14:tracePt t="38057" x="8199438" y="2192338"/>
          <p14:tracePt t="38081" x="8189913" y="2174875"/>
          <p14:tracePt t="38105" x="8181975" y="2166938"/>
          <p14:tracePt t="38113" x="8174038" y="2159000"/>
          <p14:tracePt t="38129" x="8164513" y="2149475"/>
          <p14:tracePt t="38137" x="8156575" y="2141538"/>
          <p14:tracePt t="38153" x="8131175" y="2133600"/>
          <p14:tracePt t="38169" x="8113713" y="2133600"/>
          <p14:tracePt t="38177" x="8105775" y="2133600"/>
          <p14:tracePt t="38185" x="8096250" y="2133600"/>
          <p14:tracePt t="38193" x="8070850" y="2133600"/>
          <p14:tracePt t="38201" x="8045450" y="2133600"/>
          <p14:tracePt t="38209" x="8020050" y="2133600"/>
          <p14:tracePt t="38217" x="7994650" y="2133600"/>
          <p14:tracePt t="38225" x="7977188" y="2133600"/>
          <p14:tracePt t="38233" x="7943850" y="2133600"/>
          <p14:tracePt t="38241" x="7910513" y="2133600"/>
          <p14:tracePt t="38249" x="7885113" y="2133600"/>
          <p14:tracePt t="38257" x="7850188" y="2133600"/>
          <p14:tracePt t="38265" x="7807325" y="2133600"/>
          <p14:tracePt t="38273" x="7781925" y="2133600"/>
          <p14:tracePt t="38281" x="7773988" y="2133600"/>
          <p14:tracePt t="38289" x="7748588" y="2133600"/>
          <p14:tracePt t="38297" x="7731125" y="2133600"/>
          <p14:tracePt t="38305" x="7715250" y="2133600"/>
          <p14:tracePt t="38313" x="7680325" y="2133600"/>
          <p14:tracePt t="38321" x="7654925" y="2141538"/>
          <p14:tracePt t="38329" x="7621588" y="2159000"/>
          <p14:tracePt t="38337" x="7604125" y="2174875"/>
          <p14:tracePt t="38345" x="7596188" y="2174875"/>
          <p14:tracePt t="38353" x="7586663" y="2184400"/>
          <p14:tracePt t="38361" x="7578725" y="2192338"/>
          <p14:tracePt t="38369" x="7578725" y="2200275"/>
          <p14:tracePt t="38377" x="7570788" y="2209800"/>
          <p14:tracePt t="38385" x="7561263" y="2217738"/>
          <p14:tracePt t="38393" x="7553325" y="2217738"/>
          <p14:tracePt t="38401" x="7553325" y="2227263"/>
          <p14:tracePt t="38409" x="7553325" y="2243138"/>
          <p14:tracePt t="38417" x="7545388" y="2243138"/>
          <p14:tracePt t="38425" x="7545388" y="2260600"/>
          <p14:tracePt t="38433" x="7545388" y="2268538"/>
          <p14:tracePt t="38441" x="7527925" y="2286000"/>
          <p14:tracePt t="38449" x="7527925" y="2293938"/>
          <p14:tracePt t="38465" x="7527925" y="2303463"/>
          <p14:tracePt t="38489" x="7527925" y="2311400"/>
          <p14:tracePt t="38513" x="7527925" y="2319338"/>
          <p14:tracePt t="38521" x="7535863" y="2328863"/>
          <p14:tracePt t="38529" x="7553325" y="2336800"/>
          <p14:tracePt t="38545" x="7570788" y="2336800"/>
          <p14:tracePt t="38553" x="7578725" y="2344738"/>
          <p14:tracePt t="38561" x="7596188" y="2344738"/>
          <p14:tracePt t="38569" x="7604125" y="2354263"/>
          <p14:tracePt t="38577" x="7612063" y="2354263"/>
          <p14:tracePt t="38585" x="7629525" y="2354263"/>
          <p14:tracePt t="38593" x="7637463" y="2362200"/>
          <p14:tracePt t="38609" x="7646988" y="2371725"/>
          <p14:tracePt t="38617" x="7654925" y="2371725"/>
          <p14:tracePt t="38625" x="7662863" y="2371725"/>
          <p14:tracePt t="38641" x="7688263" y="2371725"/>
          <p14:tracePt t="38649" x="7697788" y="2371725"/>
          <p14:tracePt t="38657" x="7731125" y="2371725"/>
          <p14:tracePt t="38665" x="7756525" y="2371725"/>
          <p14:tracePt t="38673" x="7781925" y="2371725"/>
          <p14:tracePt t="38681" x="7807325" y="2379663"/>
          <p14:tracePt t="38689" x="7832725" y="2379663"/>
          <p14:tracePt t="38697" x="7875588" y="2379663"/>
          <p14:tracePt t="38705" x="7893050" y="2379663"/>
          <p14:tracePt t="38713" x="7910513" y="2379663"/>
          <p14:tracePt t="38721" x="7935913" y="2379663"/>
          <p14:tracePt t="38729" x="7961313" y="2379663"/>
          <p14:tracePt t="38769" x="7969250" y="2379663"/>
          <p14:tracePt t="38777" x="7977188" y="2379663"/>
          <p14:tracePt t="38793" x="7977188" y="2371725"/>
          <p14:tracePt t="38801" x="7986713" y="2354263"/>
          <p14:tracePt t="38809" x="7986713" y="2344738"/>
          <p14:tracePt t="38817" x="7986713" y="2311400"/>
          <p14:tracePt t="38825" x="7994650" y="2286000"/>
          <p14:tracePt t="38833" x="7994650" y="2252663"/>
          <p14:tracePt t="38841" x="7994650" y="2227263"/>
          <p14:tracePt t="38849" x="7994650" y="2192338"/>
          <p14:tracePt t="38857" x="7994650" y="2174875"/>
          <p14:tracePt t="38873" x="7994650" y="2159000"/>
          <p14:tracePt t="38881" x="7994650" y="2149475"/>
          <p14:tracePt t="38897" x="7994650" y="2133600"/>
          <p14:tracePt t="38905" x="7986713" y="2116138"/>
          <p14:tracePt t="38921" x="7977188" y="2116138"/>
          <p14:tracePt t="38945" x="7969250" y="2108200"/>
          <p14:tracePt t="38961" x="7951788" y="2108200"/>
          <p14:tracePt t="38969" x="7918450" y="2082800"/>
          <p14:tracePt t="38977" x="7910513" y="2073275"/>
          <p14:tracePt t="38993" x="7893050" y="2065338"/>
          <p14:tracePt t="39001" x="7885113" y="2065338"/>
          <p14:tracePt t="39009" x="7875588" y="2065338"/>
          <p14:tracePt t="39049" x="7867650" y="2065338"/>
          <p14:tracePt t="39057" x="7859713" y="2065338"/>
          <p14:tracePt t="39065" x="7850188" y="2065338"/>
          <p14:tracePt t="39073" x="7832725" y="2065338"/>
          <p14:tracePt t="39081" x="7807325" y="2065338"/>
          <p14:tracePt t="39089" x="7791450" y="2047875"/>
          <p14:tracePt t="39097" x="7756525" y="2047875"/>
          <p14:tracePt t="39105" x="7740650" y="2047875"/>
          <p14:tracePt t="39113" x="7705725" y="2039938"/>
          <p14:tracePt t="39121" x="7662863" y="2030413"/>
          <p14:tracePt t="39129" x="7646988" y="2030413"/>
          <p14:tracePt t="39137" x="7629525" y="2022475"/>
          <p14:tracePt t="39145" x="7612063" y="2022475"/>
          <p14:tracePt t="39153" x="7586663" y="2022475"/>
          <p14:tracePt t="39161" x="7586663" y="2014538"/>
          <p14:tracePt t="39169" x="7578725" y="2005013"/>
          <p14:tracePt t="40169" x="7570788" y="2014538"/>
          <p14:tracePt t="40177" x="7570788" y="2055813"/>
          <p14:tracePt t="40185" x="7604125" y="2133600"/>
          <p14:tracePt t="40193" x="7629525" y="2217738"/>
          <p14:tracePt t="40201" x="7688263" y="2328863"/>
          <p14:tracePt t="40209" x="7715250" y="2413000"/>
          <p14:tracePt t="40217" x="7791450" y="2532063"/>
          <p14:tracePt t="40225" x="7850188" y="2625725"/>
          <p14:tracePt t="40233" x="7900988" y="2727325"/>
          <p14:tracePt t="40241" x="7977188" y="2863850"/>
          <p14:tracePt t="40249" x="8070850" y="2957513"/>
          <p14:tracePt t="40257" x="8131175" y="3059113"/>
          <p14:tracePt t="40265" x="8199438" y="3170238"/>
          <p14:tracePt t="40273" x="8258175" y="3271838"/>
          <p14:tracePt t="40281" x="8318500" y="3365500"/>
          <p14:tracePt t="40289" x="8377238" y="3484563"/>
          <p14:tracePt t="40297" x="8420100" y="3594100"/>
          <p14:tracePt t="40305" x="8470900" y="3705225"/>
          <p14:tracePt t="40313" x="8496300" y="3790950"/>
          <p14:tracePt t="40322" x="8547100" y="3883025"/>
          <p14:tracePt t="40329" x="8589963" y="3968750"/>
          <p14:tracePt t="40337" x="8615363" y="4044950"/>
          <p14:tracePt t="40345" x="8640763" y="4113213"/>
          <p14:tracePt t="40353" x="8640763" y="4164013"/>
          <p14:tracePt t="40361" x="8648700" y="4214813"/>
          <p14:tracePt t="40369" x="8648700" y="4257675"/>
          <p14:tracePt t="40377" x="8658225" y="4300538"/>
          <p14:tracePt t="40385" x="8691563" y="4351338"/>
          <p14:tracePt t="40393" x="8691563" y="4384675"/>
          <p14:tracePt t="40401" x="8691563" y="4427538"/>
          <p14:tracePt t="40409" x="8699500" y="4470400"/>
          <p14:tracePt t="40417" x="8709025" y="4521200"/>
          <p14:tracePt t="40425" x="8709025" y="4538663"/>
          <p14:tracePt t="40433" x="8724900" y="4589463"/>
          <p14:tracePt t="40441" x="8734425" y="4605338"/>
          <p14:tracePt t="40449" x="8742363" y="4640263"/>
          <p14:tracePt t="40457" x="8750300" y="4657725"/>
          <p14:tracePt t="40465" x="8750300" y="4673600"/>
          <p14:tracePt t="40473" x="8767763" y="4683125"/>
          <p14:tracePt t="40481" x="8767763" y="4691063"/>
          <p14:tracePt t="40489" x="8793163" y="4716463"/>
          <p14:tracePt t="40497" x="8810625" y="4716463"/>
          <p14:tracePt t="40505" x="8810625" y="4724400"/>
          <p14:tracePt t="40513" x="8828088" y="4724400"/>
          <p14:tracePt t="40521" x="8853488" y="4749800"/>
          <p14:tracePt t="40529" x="8869363" y="4759325"/>
          <p14:tracePt t="40537" x="8886825" y="4784725"/>
          <p14:tracePt t="40545" x="8912225" y="4802188"/>
          <p14:tracePt t="40553" x="8921750" y="4802188"/>
          <p14:tracePt t="40561" x="8947150" y="4818063"/>
          <p14:tracePt t="40569" x="8988425" y="4835525"/>
          <p14:tracePt t="40577" x="9005888" y="4843463"/>
          <p14:tracePt t="40585" x="9056688" y="4878388"/>
          <p14:tracePt t="40593" x="9099550" y="4903788"/>
          <p14:tracePt t="40601" x="9150350" y="4929188"/>
          <p14:tracePt t="40609" x="9201150" y="4962525"/>
          <p14:tracePt t="40617" x="9251950" y="4987925"/>
          <p14:tracePt t="40625" x="9328150" y="5022850"/>
          <p14:tracePt t="40633" x="9353550" y="5038725"/>
          <p14:tracePt t="40641" x="9388475" y="5064125"/>
          <p14:tracePt t="40649" x="9413875" y="5073650"/>
          <p14:tracePt t="40657" x="9431338" y="5091113"/>
          <p14:tracePt t="40665" x="9456738" y="5106988"/>
          <p14:tracePt t="40673" x="9464675" y="5106988"/>
          <p14:tracePt t="40689" x="9482138" y="5116513"/>
          <p14:tracePt t="40761" x="9490075" y="5116513"/>
          <p14:tracePt t="40769" x="9507538" y="5116513"/>
          <p14:tracePt t="40785" x="9540875" y="5132388"/>
          <p14:tracePt t="40793" x="9558338" y="5141913"/>
          <p14:tracePt t="40801" x="9583738" y="5141913"/>
          <p14:tracePt t="40809" x="9652000" y="5149850"/>
          <p14:tracePt t="40817" x="9694863" y="5149850"/>
          <p14:tracePt t="40825" x="9753600" y="5149850"/>
          <p14:tracePt t="40833" x="9796463" y="5149850"/>
          <p14:tracePt t="40841" x="9829800" y="5149850"/>
          <p14:tracePt t="40849" x="9839325" y="5149850"/>
          <p14:tracePt t="40857" x="9864725" y="5141913"/>
          <p14:tracePt t="40865" x="9880600" y="5141913"/>
          <p14:tracePt t="40873" x="9890125" y="5132388"/>
          <p14:tracePt t="40881" x="9906000" y="5106988"/>
          <p14:tracePt t="40892" x="9915525" y="5099050"/>
          <p14:tracePt t="40897" x="9923463" y="5081588"/>
          <p14:tracePt t="40905" x="9931400" y="5056188"/>
          <p14:tracePt t="40913" x="9931400" y="5030788"/>
          <p14:tracePt t="40921" x="9948863" y="4997450"/>
          <p14:tracePt t="40929" x="9948863" y="4987925"/>
          <p14:tracePt t="40937" x="9948863" y="4954588"/>
          <p14:tracePt t="40945" x="9948863" y="4919663"/>
          <p14:tracePt t="40961" x="9948863" y="4903788"/>
          <p14:tracePt t="40969" x="9948863" y="4878388"/>
          <p14:tracePt t="40977" x="9931400" y="4868863"/>
          <p14:tracePt t="40985" x="9923463" y="4860925"/>
          <p14:tracePt t="40993" x="9915525" y="4852988"/>
          <p14:tracePt t="41001" x="9898063" y="4835525"/>
          <p14:tracePt t="41009" x="9872663" y="4818063"/>
          <p14:tracePt t="41017" x="9847263" y="4810125"/>
          <p14:tracePt t="41025" x="9839325" y="4802188"/>
          <p14:tracePt t="41033" x="9821863" y="4784725"/>
          <p14:tracePt t="41041" x="9786938" y="4759325"/>
          <p14:tracePt t="41049" x="9761538" y="4741863"/>
          <p14:tracePt t="41057" x="9736138" y="4724400"/>
          <p14:tracePt t="41065" x="9710738" y="4708525"/>
          <p14:tracePt t="41073" x="9694863" y="4699000"/>
          <p14:tracePt t="41081" x="9652000" y="4673600"/>
          <p14:tracePt t="41089" x="9634538" y="4665663"/>
          <p14:tracePt t="41097" x="9609138" y="4665663"/>
          <p14:tracePt t="41105" x="9601200" y="4665663"/>
          <p14:tracePt t="41113" x="9591675" y="4657725"/>
          <p14:tracePt t="41121" x="9575800" y="4648200"/>
          <p14:tracePt t="41129" x="9558338" y="4640263"/>
          <p14:tracePt t="41145" x="9532938" y="4630738"/>
          <p14:tracePt t="41153" x="9498013" y="4622800"/>
          <p14:tracePt t="41161" x="9456738" y="4605338"/>
          <p14:tracePt t="41169" x="9396413" y="4605338"/>
          <p14:tracePt t="41177" x="9353550" y="4597400"/>
          <p14:tracePt t="41185" x="9294813" y="4589463"/>
          <p14:tracePt t="41193" x="9201150" y="4589463"/>
          <p14:tracePt t="41201" x="9142413" y="4579938"/>
          <p14:tracePt t="41209" x="9056688" y="4546600"/>
          <p14:tracePt t="41217" x="8947150" y="4529138"/>
          <p14:tracePt t="41225" x="8843963" y="4521200"/>
          <p14:tracePt t="41233" x="8742363" y="4495800"/>
          <p14:tracePt t="41241" x="8658225" y="4486275"/>
          <p14:tracePt t="41249" x="8539163" y="4478338"/>
          <p14:tracePt t="41257" x="8478838" y="4478338"/>
          <p14:tracePt t="41265" x="8410575" y="4478338"/>
          <p14:tracePt t="41273" x="8369300" y="4478338"/>
          <p14:tracePt t="41281" x="8334375" y="4478338"/>
          <p14:tracePt t="41289" x="8326438" y="4478338"/>
          <p14:tracePt t="41297" x="8301038" y="4478338"/>
          <p14:tracePt t="41305" x="8283575" y="4486275"/>
          <p14:tracePt t="41313" x="8258175" y="4495800"/>
          <p14:tracePt t="41321" x="8258175" y="4503738"/>
          <p14:tracePt t="41329" x="8232775" y="4513263"/>
          <p14:tracePt t="41337" x="8215313" y="4538663"/>
          <p14:tracePt t="41353" x="8199438" y="4564063"/>
          <p14:tracePt t="41361" x="8189913" y="4572000"/>
          <p14:tracePt t="41369" x="8189913" y="4597400"/>
          <p14:tracePt t="41377" x="8181975" y="4605338"/>
          <p14:tracePt t="41385" x="8174038" y="4640263"/>
          <p14:tracePt t="41393" x="8164513" y="4665663"/>
          <p14:tracePt t="41401" x="8164513" y="4699000"/>
          <p14:tracePt t="41409" x="8164513" y="4716463"/>
          <p14:tracePt t="41417" x="8164513" y="4749800"/>
          <p14:tracePt t="41425" x="8164513" y="4784725"/>
          <p14:tracePt t="41433" x="8164513" y="4827588"/>
          <p14:tracePt t="41441" x="8164513" y="4868863"/>
          <p14:tracePt t="41449" x="8181975" y="4919663"/>
          <p14:tracePt t="41457" x="8224838" y="4972050"/>
          <p14:tracePt t="41465" x="8283575" y="5048250"/>
          <p14:tracePt t="41473" x="8308975" y="5081588"/>
          <p14:tracePt t="41481" x="8402638" y="5141913"/>
          <p14:tracePt t="41489" x="8504238" y="5200650"/>
          <p14:tracePt t="41497" x="8623300" y="5243513"/>
          <p14:tracePt t="41505" x="8734425" y="5268913"/>
          <p14:tracePt t="41513" x="8878888" y="5302250"/>
          <p14:tracePt t="41521" x="9023350" y="5319713"/>
          <p14:tracePt t="41529" x="9132888" y="5337175"/>
          <p14:tracePt t="41537" x="9269413" y="5362575"/>
          <p14:tracePt t="41545" x="9337675" y="5362575"/>
          <p14:tracePt t="41553" x="9405938" y="5362575"/>
          <p14:tracePt t="41561" x="9439275" y="5362575"/>
          <p14:tracePt t="41569" x="9464675" y="5353050"/>
          <p14:tracePt t="41577" x="9490075" y="5345113"/>
          <p14:tracePt t="41593" x="9490075" y="5337175"/>
          <p14:tracePt t="41601" x="9490075" y="5327650"/>
          <p14:tracePt t="41617" x="9490075" y="5311775"/>
          <p14:tracePt t="41625" x="9490075" y="5302250"/>
          <p14:tracePt t="41641" x="9490075" y="5294313"/>
          <p14:tracePt t="41649" x="9490075" y="5276850"/>
          <p14:tracePt t="41665" x="9490075" y="5268913"/>
          <p14:tracePt t="41673" x="9490075" y="5260975"/>
          <p14:tracePt t="41689" x="9490075" y="5251450"/>
          <p14:tracePt t="41705" x="9490075" y="5243513"/>
          <p14:tracePt t="41713" x="9490075" y="5226050"/>
          <p14:tracePt t="41737" x="9482138" y="5218113"/>
          <p14:tracePt t="41745" x="9472613" y="5208588"/>
          <p14:tracePt t="41753" x="9464675" y="5192713"/>
          <p14:tracePt t="41761" x="9456738" y="5167313"/>
          <p14:tracePt t="41769" x="9431338" y="5132388"/>
          <p14:tracePt t="41777" x="9396413" y="5081588"/>
          <p14:tracePt t="41785" x="9388475" y="5056188"/>
          <p14:tracePt t="41793" x="9353550" y="5013325"/>
          <p14:tracePt t="41801" x="9328150" y="4937125"/>
          <p14:tracePt t="41809" x="9286875" y="4868863"/>
          <p14:tracePt t="41817" x="9244013" y="4810125"/>
          <p14:tracePt t="41825" x="9201150" y="4741863"/>
          <p14:tracePt t="41833" x="9175750" y="4683125"/>
          <p14:tracePt t="41841" x="9132888" y="4630738"/>
          <p14:tracePt t="41849" x="9099550" y="4597400"/>
          <p14:tracePt t="41857" x="9074150" y="4554538"/>
          <p14:tracePt t="41865" x="9056688" y="4529138"/>
          <p14:tracePt t="41873" x="9039225" y="4495800"/>
          <p14:tracePt t="41881" x="9031288" y="4478338"/>
          <p14:tracePt t="41898" x="8988425" y="4394200"/>
          <p14:tracePt t="41905" x="8963025" y="4368800"/>
          <p14:tracePt t="41913" x="8947150" y="4341813"/>
          <p14:tracePt t="41921" x="8912225" y="4308475"/>
          <p14:tracePt t="41929" x="8886825" y="4275138"/>
          <p14:tracePt t="41937" x="8828088" y="4197350"/>
          <p14:tracePt t="41945" x="8802688" y="4171950"/>
          <p14:tracePt t="41953" x="8750300" y="4121150"/>
          <p14:tracePt t="41961" x="8699500" y="4062413"/>
          <p14:tracePt t="41969" x="8648700" y="4027488"/>
          <p14:tracePt t="41977" x="8597900" y="3976688"/>
          <p14:tracePt t="41985" x="8555038" y="3935413"/>
          <p14:tracePt t="41993" x="8539163" y="3917950"/>
          <p14:tracePt t="42001" x="8521700" y="3900488"/>
          <p14:tracePt t="42009" x="8504238" y="3900488"/>
          <p14:tracePt t="42017" x="8488363" y="3883025"/>
          <p14:tracePt t="42025" x="8488363" y="3875088"/>
          <p14:tracePt t="42033" x="8470900" y="3875088"/>
          <p14:tracePt t="42041" x="8445500" y="3857625"/>
          <p14:tracePt t="42049" x="8420100" y="3857625"/>
          <p14:tracePt t="42057" x="8385175" y="3841750"/>
          <p14:tracePt t="42065" x="8351838" y="3832225"/>
          <p14:tracePt t="42073" x="8308975" y="3832225"/>
          <p14:tracePt t="42082" x="8283575" y="3824288"/>
          <p14:tracePt t="42089" x="8250238" y="3824288"/>
          <p14:tracePt t="42097" x="8215313" y="3816350"/>
          <p14:tracePt t="42105" x="8207375" y="3816350"/>
          <p14:tracePt t="42113" x="8174038" y="3816350"/>
          <p14:tracePt t="42121" x="8147050" y="3816350"/>
          <p14:tracePt t="42129" x="8113713" y="3798888"/>
          <p14:tracePt t="42137" x="8088313" y="3798888"/>
          <p14:tracePt t="42145" x="8054975" y="3798888"/>
          <p14:tracePt t="42153" x="8012113" y="3798888"/>
          <p14:tracePt t="42161" x="7977188" y="3798888"/>
          <p14:tracePt t="42169" x="7926388" y="3798888"/>
          <p14:tracePt t="42177" x="7850188" y="3798888"/>
          <p14:tracePt t="42185" x="7766050" y="3798888"/>
          <p14:tracePt t="42193" x="7715250" y="3798888"/>
          <p14:tracePt t="42201" x="7637463" y="3798888"/>
          <p14:tracePt t="42209" x="7578725" y="3798888"/>
          <p14:tracePt t="42217" x="7570788" y="3798888"/>
          <p14:tracePt t="42225" x="7527925" y="3798888"/>
          <p14:tracePt t="42233" x="7502525" y="3806825"/>
          <p14:tracePt t="42241" x="7442200" y="3816350"/>
          <p14:tracePt t="42249" x="7434263" y="3824288"/>
          <p14:tracePt t="42257" x="7400925" y="3841750"/>
          <p14:tracePt t="42265" x="7373938" y="3849688"/>
          <p14:tracePt t="42273" x="7340600" y="3857625"/>
          <p14:tracePt t="42281" x="7315200" y="3867150"/>
          <p14:tracePt t="42289" x="7307263" y="3883025"/>
          <p14:tracePt t="42297" x="7289800" y="3900488"/>
          <p14:tracePt t="42305" x="7256463" y="3925888"/>
          <p14:tracePt t="42313" x="7239000" y="3943350"/>
          <p14:tracePt t="42321" x="7213600" y="3986213"/>
          <p14:tracePt t="42329" x="7196138" y="4019550"/>
          <p14:tracePt t="42337" x="7162800" y="4079875"/>
          <p14:tracePt t="42345" x="7145338" y="4113213"/>
          <p14:tracePt t="42353" x="7137400" y="4146550"/>
          <p14:tracePt t="42361" x="7119938" y="4181475"/>
          <p14:tracePt t="42369" x="7119938" y="4197350"/>
          <p14:tracePt t="42377" x="7112000" y="4232275"/>
          <p14:tracePt t="42393" x="7112000" y="4249738"/>
          <p14:tracePt t="42401" x="7112000" y="4257675"/>
          <p14:tracePt t="42409" x="7112000" y="4283075"/>
          <p14:tracePt t="42417" x="7112000" y="4308475"/>
          <p14:tracePt t="42425" x="7119938" y="4316413"/>
          <p14:tracePt t="42434" x="7119938" y="4325938"/>
          <p14:tracePt t="42441" x="7127875" y="4333875"/>
          <p14:tracePt t="42449" x="7137400" y="4341813"/>
          <p14:tracePt t="42457" x="7145338" y="4351338"/>
          <p14:tracePt t="42465" x="7153275" y="4368800"/>
          <p14:tracePt t="42473" x="7178675" y="4376738"/>
          <p14:tracePt t="42481" x="7196138" y="4384675"/>
          <p14:tracePt t="42489" x="7229475" y="4402138"/>
          <p14:tracePt t="42497" x="7264400" y="4419600"/>
          <p14:tracePt t="42505" x="7281863" y="4419600"/>
          <p14:tracePt t="42513" x="7297738" y="4427538"/>
          <p14:tracePt t="42521" x="7323138" y="4427538"/>
          <p14:tracePt t="42529" x="7358063" y="4427538"/>
          <p14:tracePt t="42537" x="7383463" y="4435475"/>
          <p14:tracePt t="42545" x="7391400" y="4435475"/>
          <p14:tracePt t="42553" x="7426325" y="4435475"/>
          <p14:tracePt t="42561" x="7459663" y="4435475"/>
          <p14:tracePt t="42569" x="7485063" y="4445000"/>
          <p14:tracePt t="42577" x="7510463" y="4445000"/>
          <p14:tracePt t="42585" x="7553325" y="4452938"/>
          <p14:tracePt t="42593" x="7596188" y="4452938"/>
          <p14:tracePt t="42601" x="7688263" y="4486275"/>
          <p14:tracePt t="42609" x="7697788" y="4486275"/>
          <p14:tracePt t="42617" x="7740650" y="4486275"/>
          <p14:tracePt t="42625" x="7773988" y="4486275"/>
          <p14:tracePt t="42633" x="7816850" y="4486275"/>
          <p14:tracePt t="42641" x="7893050" y="4486275"/>
          <p14:tracePt t="42649" x="7961313" y="4486275"/>
          <p14:tracePt t="42657" x="8020050" y="4478338"/>
          <p14:tracePt t="42665" x="8096250" y="4470400"/>
          <p14:tracePt t="42673" x="8174038" y="4445000"/>
          <p14:tracePt t="42681" x="8258175" y="4427538"/>
          <p14:tracePt t="42689" x="8291513" y="4419600"/>
          <p14:tracePt t="42697" x="8326438" y="4410075"/>
          <p14:tracePt t="42705" x="8334375" y="4394200"/>
          <p14:tracePt t="42713" x="8359775" y="4376738"/>
          <p14:tracePt t="42721" x="8394700" y="4368800"/>
          <p14:tracePt t="42729" x="8402638" y="4351338"/>
          <p14:tracePt t="42737" x="8410575" y="4351338"/>
          <p14:tracePt t="42745" x="8428038" y="4333875"/>
          <p14:tracePt t="42753" x="8428038" y="4316413"/>
          <p14:tracePt t="42761" x="8445500" y="4300538"/>
          <p14:tracePt t="42769" x="8445500" y="4283075"/>
          <p14:tracePt t="42777" x="8462963" y="4265613"/>
          <p14:tracePt t="42785" x="8488363" y="4240213"/>
          <p14:tracePt t="42793" x="8496300" y="4232275"/>
          <p14:tracePt t="42801" x="8504238" y="4206875"/>
          <p14:tracePt t="42809" x="8521700" y="4189413"/>
          <p14:tracePt t="42817" x="8529638" y="4171950"/>
          <p14:tracePt t="42825" x="8529638" y="4164013"/>
          <p14:tracePt t="42833" x="8547100" y="4121150"/>
          <p14:tracePt t="42841" x="8547100" y="4105275"/>
          <p14:tracePt t="42849" x="8555038" y="4079875"/>
          <p14:tracePt t="42857" x="8555038" y="4019550"/>
          <p14:tracePt t="42865" x="8555038" y="3968750"/>
          <p14:tracePt t="42873" x="8547100" y="3951288"/>
          <p14:tracePt t="42881" x="8539163" y="3925888"/>
          <p14:tracePt t="42903" x="8496300" y="3841750"/>
          <p14:tracePt t="42905" x="8470900" y="3816350"/>
          <p14:tracePt t="42913" x="8445500" y="3798888"/>
          <p14:tracePt t="42921" x="8420100" y="3781425"/>
          <p14:tracePt t="42929" x="8377238" y="3748088"/>
          <p14:tracePt t="42937" x="8351838" y="3748088"/>
          <p14:tracePt t="42945" x="8351838" y="3738563"/>
          <p14:tracePt t="42953" x="8301038" y="3713163"/>
          <p14:tracePt t="42961" x="8266113" y="3713163"/>
          <p14:tracePt t="42969" x="8224838" y="3697288"/>
          <p14:tracePt t="42977" x="8164513" y="3687763"/>
          <p14:tracePt t="42985" x="8105775" y="3662363"/>
          <p14:tracePt t="42993" x="8037513" y="3646488"/>
          <p14:tracePt t="43001" x="7986713" y="3646488"/>
          <p14:tracePt t="43009" x="7961313" y="3636963"/>
          <p14:tracePt t="43017" x="7918450" y="3636963"/>
          <p14:tracePt t="43025" x="7867650" y="3619500"/>
          <p14:tracePt t="43033" x="7824788" y="3619500"/>
          <p14:tracePt t="43041" x="7781925" y="3619500"/>
          <p14:tracePt t="43049" x="7756525" y="3619500"/>
          <p14:tracePt t="43057" x="7748588" y="3619500"/>
          <p14:tracePt t="43065" x="7688263" y="3619500"/>
          <p14:tracePt t="43073" x="7629525" y="3629025"/>
          <p14:tracePt t="43081" x="7570788" y="3646488"/>
          <p14:tracePt t="43089" x="7535863" y="3671888"/>
          <p14:tracePt t="43097" x="7510463" y="3679825"/>
          <p14:tracePt t="43105" x="7477125" y="3705225"/>
          <p14:tracePt t="43113" x="7408863" y="3748088"/>
          <p14:tracePt t="43121" x="7366000" y="3773488"/>
          <p14:tracePt t="43129" x="7315200" y="3816350"/>
          <p14:tracePt t="43138" x="7289800" y="3824288"/>
          <p14:tracePt t="43145" x="7272338" y="3849688"/>
          <p14:tracePt t="43153" x="7264400" y="3875088"/>
          <p14:tracePt t="43161" x="7246938" y="3900488"/>
          <p14:tracePt t="43169" x="7239000" y="3935413"/>
          <p14:tracePt t="43177" x="7239000" y="3951288"/>
          <p14:tracePt t="43185" x="7239000" y="3994150"/>
          <p14:tracePt t="43193" x="7239000" y="4019550"/>
          <p14:tracePt t="43201" x="7239000" y="4052888"/>
          <p14:tracePt t="43209" x="7239000" y="4095750"/>
          <p14:tracePt t="43217" x="7272338" y="4146550"/>
          <p14:tracePt t="43225" x="7289800" y="4189413"/>
          <p14:tracePt t="43233" x="7340600" y="4240213"/>
          <p14:tracePt t="43241" x="7383463" y="4291013"/>
          <p14:tracePt t="43249" x="7434263" y="4333875"/>
          <p14:tracePt t="43257" x="7502525" y="4394200"/>
          <p14:tracePt t="43265" x="7510463" y="4402138"/>
          <p14:tracePt t="43273" x="7570788" y="4435475"/>
          <p14:tracePt t="43281" x="7637463" y="4486275"/>
          <p14:tracePt t="43289" x="7680325" y="4503738"/>
          <p14:tracePt t="43297" x="7756525" y="4554538"/>
          <p14:tracePt t="43305" x="7832725" y="4572000"/>
          <p14:tracePt t="43313" x="7910513" y="4579938"/>
          <p14:tracePt t="43321" x="7961313" y="4605338"/>
          <p14:tracePt t="43329" x="8054975" y="4614863"/>
          <p14:tracePt t="43337" x="8131175" y="4622800"/>
          <p14:tracePt t="43345" x="8189913" y="4657725"/>
          <p14:tracePt t="43353" x="8266113" y="4657725"/>
          <p14:tracePt t="43361" x="8326438" y="4665663"/>
          <p14:tracePt t="43369" x="8369300" y="4665663"/>
          <p14:tracePt t="43377" x="8435975" y="4673600"/>
          <p14:tracePt t="43385" x="8470900" y="4673600"/>
          <p14:tracePt t="43393" x="8529638" y="4673600"/>
          <p14:tracePt t="43401" x="8555038" y="4673600"/>
          <p14:tracePt t="43409" x="8589963" y="4673600"/>
          <p14:tracePt t="43417" x="8623300" y="4673600"/>
          <p14:tracePt t="43425" x="8632825" y="4673600"/>
          <p14:tracePt t="43433" x="8640763" y="4673600"/>
          <p14:tracePt t="43441" x="8683625" y="4665663"/>
          <p14:tracePt t="43457" x="8691563" y="4665663"/>
          <p14:tracePt t="43465" x="8699500" y="4657725"/>
          <p14:tracePt t="43489" x="8709025" y="4648200"/>
          <p14:tracePt t="43785" x="8734425" y="4648200"/>
          <p14:tracePt t="43793" x="8750300" y="4673600"/>
          <p14:tracePt t="43801" x="8785225" y="4708525"/>
          <p14:tracePt t="43809" x="8802688" y="4733925"/>
          <p14:tracePt t="43817" x="8836025" y="4759325"/>
          <p14:tracePt t="43825" x="8886825" y="4784725"/>
          <p14:tracePt t="43833" x="8921750" y="4818063"/>
          <p14:tracePt t="43842" x="8955088" y="4843463"/>
          <p14:tracePt t="43849" x="8980488" y="4860925"/>
          <p14:tracePt t="43857" x="9013825" y="4878388"/>
          <p14:tracePt t="43865" x="9048750" y="4894263"/>
          <p14:tracePt t="43873" x="9099550" y="4903788"/>
          <p14:tracePt t="43881" x="9132888" y="4919663"/>
          <p14:tracePt t="43894" x="9175750" y="4929188"/>
          <p14:tracePt t="43897" x="9209088" y="4937125"/>
          <p14:tracePt t="43905" x="9251950" y="4937125"/>
          <p14:tracePt t="43913" x="9302750" y="4946650"/>
          <p14:tracePt t="43921" x="9345613" y="4946650"/>
          <p14:tracePt t="43929" x="9371013" y="4946650"/>
          <p14:tracePt t="43937" x="9388475" y="4946650"/>
          <p14:tracePt t="43945" x="9405938" y="4946650"/>
          <p14:tracePt t="43953" x="9431338" y="4946650"/>
          <p14:tracePt t="43993" x="9439275" y="4946650"/>
          <p14:tracePt t="44001" x="9456738" y="4946650"/>
          <p14:tracePt t="44025" x="9464675" y="4937125"/>
          <p14:tracePt t="44049" x="9472613" y="4929188"/>
          <p14:tracePt t="44745" x="9482138" y="4929188"/>
          <p14:tracePt t="44761" x="9482138" y="4962525"/>
          <p14:tracePt t="44769" x="9482138" y="4972050"/>
          <p14:tracePt t="44777" x="9482138" y="4987925"/>
          <p14:tracePt t="44785" x="9482138" y="4997450"/>
          <p14:tracePt t="44793" x="9498013" y="5030788"/>
          <p14:tracePt t="44801" x="9498013" y="5038725"/>
          <p14:tracePt t="44809" x="9498013" y="5048250"/>
          <p14:tracePt t="44817" x="9498013" y="5064125"/>
          <p14:tracePt t="44833" x="9498013" y="5073650"/>
          <p14:tracePt t="44841" x="9498013" y="5081588"/>
          <p14:tracePt t="44865" x="9507538" y="5081588"/>
          <p14:tracePt t="44873" x="9507538" y="5091113"/>
          <p14:tracePt t="51801" x="9507538" y="5099050"/>
          <p14:tracePt t="51809" x="9507538" y="5106988"/>
          <p14:tracePt t="61289" x="9507538" y="5099050"/>
          <p14:tracePt t="61313" x="9507538" y="5091113"/>
          <p14:tracePt t="61729" x="9507538" y="5064125"/>
          <p14:tracePt t="61745" x="9507538" y="5056188"/>
          <p14:tracePt t="61761" x="9507538" y="5048250"/>
          <p14:tracePt t="61769" x="9507538" y="5038725"/>
          <p14:tracePt t="61777" x="9515475" y="5038725"/>
          <p14:tracePt t="61801" x="9532938" y="5022850"/>
          <p14:tracePt t="62961" x="9523413" y="5022850"/>
          <p14:tracePt t="62969" x="9523413" y="5030788"/>
          <p14:tracePt t="62977" x="9515475" y="5048250"/>
          <p14:tracePt t="62993" x="9515475" y="5056188"/>
          <p14:tracePt t="63001" x="9507538" y="5073650"/>
          <p14:tracePt t="63121" x="9507538" y="5081588"/>
          <p14:tracePt t="63385" x="9540875" y="5073650"/>
          <p14:tracePt t="63393" x="9575800" y="5073650"/>
          <p14:tracePt t="63401" x="9626600" y="5073650"/>
          <p14:tracePt t="63409" x="9667875" y="5073650"/>
          <p14:tracePt t="63417" x="9728200" y="5073650"/>
          <p14:tracePt t="63425" x="9796463" y="5073650"/>
          <p14:tracePt t="63433" x="9855200" y="5073650"/>
          <p14:tracePt t="63441" x="9915525" y="5073650"/>
          <p14:tracePt t="63449" x="9948863" y="5073650"/>
          <p14:tracePt t="63457" x="9999663" y="5064125"/>
          <p14:tracePt t="63473" x="10017125" y="5056188"/>
          <p14:tracePt t="63481" x="10034588" y="5048250"/>
          <p14:tracePt t="63489" x="10050463" y="5022850"/>
          <p14:tracePt t="63505" x="10075863" y="4997450"/>
          <p14:tracePt t="63521" x="10085388" y="4987925"/>
          <p14:tracePt t="63537" x="10093325" y="4979988"/>
          <p14:tracePt t="63545" x="10110788" y="4962525"/>
          <p14:tracePt t="63553" x="10110788" y="4954588"/>
          <p14:tracePt t="63561" x="10126663" y="4946650"/>
          <p14:tracePt t="63569" x="10153650" y="4919663"/>
          <p14:tracePt t="63577" x="10179050" y="4903788"/>
          <p14:tracePt t="63585" x="10194925" y="4886325"/>
          <p14:tracePt t="63593" x="10204450" y="4868863"/>
          <p14:tracePt t="63601" x="10237788" y="4843463"/>
          <p14:tracePt t="63609" x="10280650" y="4818063"/>
          <p14:tracePt t="63617" x="10313988" y="4784725"/>
          <p14:tracePt t="63625" x="10331450" y="4767263"/>
          <p14:tracePt t="63633" x="10364788" y="4749800"/>
          <p14:tracePt t="63641" x="10399713" y="4724400"/>
          <p14:tracePt t="63649" x="10442575" y="4691063"/>
          <p14:tracePt t="63657" x="10501313" y="4648200"/>
          <p14:tracePt t="63665" x="10552113" y="4622800"/>
          <p14:tracePt t="63673" x="10602913" y="4589463"/>
          <p14:tracePt t="63681" x="10663238" y="4546600"/>
          <p14:tracePt t="63689" x="10729913" y="4521200"/>
          <p14:tracePt t="63697" x="10815638" y="4470400"/>
          <p14:tracePt t="63705" x="10883900" y="4445000"/>
          <p14:tracePt t="63713" x="10960100" y="4394200"/>
          <p14:tracePt t="63721" x="11018838" y="4368800"/>
          <p14:tracePt t="63729" x="11096625" y="4333875"/>
          <p14:tracePt t="63737" x="11172825" y="4300538"/>
          <p14:tracePt t="63745" x="11266488" y="4265613"/>
          <p14:tracePt t="63753" x="11368088" y="4224338"/>
          <p14:tracePt t="63761" x="11426825" y="4189413"/>
          <p14:tracePt t="63769" x="11477625" y="4164013"/>
          <p14:tracePt t="63777" x="11530013" y="4138613"/>
          <p14:tracePt t="63785" x="11588750" y="4095750"/>
          <p14:tracePt t="63793" x="11657013" y="4070350"/>
          <p14:tracePt t="63801" x="11674475" y="4052888"/>
          <p14:tracePt t="63809" x="11725275" y="4019550"/>
          <p14:tracePt t="63817" x="11750675" y="4019550"/>
          <p14:tracePt t="63825" x="11791950" y="3976688"/>
          <p14:tracePt t="63833" x="11809413" y="3968750"/>
          <p14:tracePt t="63841" x="11852275" y="3951288"/>
          <p14:tracePt t="63849" x="11903075" y="3925888"/>
          <p14:tracePt t="63857" x="11936413" y="3908425"/>
          <p14:tracePt t="63865" x="11971338" y="3875088"/>
          <p14:tracePt t="63873" x="11996738" y="3857625"/>
          <p14:tracePt t="63881" x="12047538" y="3832225"/>
          <p14:tracePt t="63890" x="12080875" y="3816350"/>
          <p14:tracePt t="63897" x="12123738" y="3798888"/>
          <p14:tracePt t="63905" x="12133263" y="3790950"/>
          <p14:tracePt t="63913" x="12158663" y="3773488"/>
          <p14:tracePt t="63921" x="12166600" y="3773488"/>
          <p14:tracePt t="63929" x="12184063" y="3763963"/>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3200" b="1" dirty="0"/>
              <a:t>Referências</a:t>
            </a:r>
          </a:p>
        </p:txBody>
      </p:sp>
      <p:sp>
        <p:nvSpPr>
          <p:cNvPr id="3" name="Espaço Reservado para Conteúdo 2"/>
          <p:cNvSpPr>
            <a:spLocks noGrp="1"/>
          </p:cNvSpPr>
          <p:nvPr>
            <p:ph idx="1"/>
          </p:nvPr>
        </p:nvSpPr>
        <p:spPr/>
        <p:txBody>
          <a:bodyPr>
            <a:normAutofit/>
          </a:bodyPr>
          <a:lstStyle/>
          <a:p>
            <a:r>
              <a:rPr lang="pt-BR" sz="2200" dirty="0"/>
              <a:t>ASCENCIO, A. F. G.; CAMPOS, E. A. V. </a:t>
            </a:r>
            <a:r>
              <a:rPr lang="pt-BR" sz="2200" b="1" dirty="0"/>
              <a:t>Fundamentos da programação de computadores. </a:t>
            </a:r>
            <a:r>
              <a:rPr lang="pt-BR" sz="2200" dirty="0"/>
              <a:t>São Paulo: Pearson, 2012.</a:t>
            </a:r>
          </a:p>
          <a:p>
            <a:r>
              <a:rPr lang="pt-BR" sz="2200" dirty="0"/>
              <a:t>DEITEL, Paul; DEITEL, Harvey. </a:t>
            </a:r>
            <a:r>
              <a:rPr lang="pt-BR" sz="2200" b="1" dirty="0"/>
              <a:t>Java: como programar</a:t>
            </a:r>
            <a:r>
              <a:rPr lang="pt-BR" sz="2200" dirty="0"/>
              <a:t>. Pearson, 2016.</a:t>
            </a:r>
            <a:endParaRPr lang="en-US" sz="2200" dirty="0"/>
          </a:p>
          <a:p>
            <a:r>
              <a:rPr lang="en-US" sz="2200" dirty="0"/>
              <a:t>GALLARDO, R.; KANNAN, S.; ZAKHOUR, S. B. </a:t>
            </a:r>
            <a:r>
              <a:rPr lang="en-US" sz="2200" b="1" dirty="0"/>
              <a:t>Tutorial Java. </a:t>
            </a:r>
            <a:r>
              <a:rPr lang="en-US" sz="2200" dirty="0"/>
              <a:t>Alta Books, 2015.</a:t>
            </a:r>
          </a:p>
          <a:p>
            <a:r>
              <a:rPr lang="en-US" sz="2200" dirty="0"/>
              <a:t>HORSTMANN, Cay S. </a:t>
            </a:r>
            <a:r>
              <a:rPr lang="en-US" sz="2200" b="1" dirty="0"/>
              <a:t>Big Java, Binder Ready Version: Early Objects</a:t>
            </a:r>
            <a:r>
              <a:rPr lang="en-US" sz="2200" dirty="0"/>
              <a:t>. John Wiley &amp; Sons, 2016.</a:t>
            </a:r>
            <a:endParaRPr lang="pt-BR" sz="2200" dirty="0"/>
          </a:p>
          <a:p>
            <a:r>
              <a:rPr lang="pt-BR" sz="2200" dirty="0"/>
              <a:t>HORSTMANN, </a:t>
            </a:r>
            <a:r>
              <a:rPr lang="pt-BR" sz="2200" dirty="0" err="1"/>
              <a:t>Cay</a:t>
            </a:r>
            <a:r>
              <a:rPr lang="pt-BR" sz="2200" dirty="0"/>
              <a:t>. </a:t>
            </a:r>
            <a:r>
              <a:rPr lang="pt-BR" sz="2200" b="1" dirty="0"/>
              <a:t>Conceitos de computação com Java</a:t>
            </a:r>
            <a:r>
              <a:rPr lang="pt-BR" sz="2200" dirty="0"/>
              <a:t>. Bookman Editora, 2009.</a:t>
            </a:r>
          </a:p>
          <a:p>
            <a:r>
              <a:rPr lang="pt-BR" sz="2200" dirty="0"/>
              <a:t>SCHILDT, Herbert. </a:t>
            </a:r>
            <a:r>
              <a:rPr lang="pt-BR" sz="2200" b="1" dirty="0"/>
              <a:t>Java para Iniciantes</a:t>
            </a:r>
            <a:r>
              <a:rPr lang="pt-BR" sz="2200" dirty="0"/>
              <a:t>. Bookman Editora, 2015.</a:t>
            </a:r>
          </a:p>
          <a:p>
            <a:r>
              <a:rPr lang="pt-BR" sz="2200" dirty="0"/>
              <a:t>SCHILDT, Herbert; SKRIEN, </a:t>
            </a:r>
            <a:r>
              <a:rPr lang="pt-BR" sz="2200" dirty="0" err="1"/>
              <a:t>Dale</a:t>
            </a:r>
            <a:r>
              <a:rPr lang="pt-BR" sz="2200" dirty="0"/>
              <a:t>. </a:t>
            </a:r>
            <a:r>
              <a:rPr lang="pt-BR" sz="2200" b="1" dirty="0"/>
              <a:t>Programação com </a:t>
            </a:r>
            <a:r>
              <a:rPr lang="pt-BR" sz="2200" b="1" dirty="0" err="1"/>
              <a:t>java</a:t>
            </a:r>
            <a:r>
              <a:rPr lang="pt-BR" sz="2200" b="1" dirty="0"/>
              <a:t>: uma introdução abrangente</a:t>
            </a:r>
            <a:r>
              <a:rPr lang="pt-BR" sz="2200" dirty="0"/>
              <a:t>. Bookman Editora, 2013.</a:t>
            </a:r>
          </a:p>
          <a:p>
            <a:endParaRPr lang="pt-BR" dirty="0"/>
          </a:p>
        </p:txBody>
      </p:sp>
      <p:pic>
        <p:nvPicPr>
          <p:cNvPr id="4" name="Áudio 3">
            <a:hlinkClick r:id="" action="ppaction://media"/>
            <a:extLst>
              <a:ext uri="{FF2B5EF4-FFF2-40B4-BE49-F238E27FC236}">
                <a16:creationId xmlns:a16="http://schemas.microsoft.com/office/drawing/2014/main" id="{585E31BF-AEF2-478E-A568-039113FEC7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
        <p:nvSpPr>
          <p:cNvPr id="5" name="Espaço Reservado para Número de Slide 4">
            <a:extLst>
              <a:ext uri="{FF2B5EF4-FFF2-40B4-BE49-F238E27FC236}">
                <a16:creationId xmlns:a16="http://schemas.microsoft.com/office/drawing/2014/main" id="{4EE2807E-DCF9-48B4-8DB2-1767065644A5}"/>
              </a:ext>
            </a:extLst>
          </p:cNvPr>
          <p:cNvSpPr>
            <a:spLocks noGrp="1"/>
          </p:cNvSpPr>
          <p:nvPr>
            <p:ph type="sldNum" sz="quarter" idx="12"/>
          </p:nvPr>
        </p:nvSpPr>
        <p:spPr/>
        <p:txBody>
          <a:bodyPr/>
          <a:lstStyle/>
          <a:p>
            <a:fld id="{2C0E5355-9502-466C-B1E0-F98D33750ADA}" type="slidenum">
              <a:rPr lang="pt-BR" smtClean="0"/>
              <a:t>7</a:t>
            </a:fld>
            <a:endParaRPr lang="pt-BR" dirty="0"/>
          </a:p>
        </p:txBody>
      </p:sp>
    </p:spTree>
    <p:extLst>
      <p:ext uri="{BB962C8B-B14F-4D97-AF65-F5344CB8AC3E}">
        <p14:creationId xmlns:p14="http://schemas.microsoft.com/office/powerpoint/2010/main" val="1416740725"/>
      </p:ext>
    </p:extLst>
  </p:cSld>
  <p:clrMapOvr>
    <a:masterClrMapping/>
  </p:clrMapOvr>
  <mc:AlternateContent xmlns:mc="http://schemas.openxmlformats.org/markup-compatibility/2006" xmlns:p14="http://schemas.microsoft.com/office/powerpoint/2010/main">
    <mc:Choice Requires="p14">
      <p:transition spd="slow" p14:dur="2000" advTm="8561"/>
    </mc:Choice>
    <mc:Fallback xmlns="">
      <p:transition spd="slow" advTm="8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mod="1">
    <p:ext uri="{3A86A75C-4F4B-4683-9AE1-C65F6400EC91}">
      <p14:laserTraceLst xmlns:p14="http://schemas.microsoft.com/office/powerpoint/2010/main">
        <p14:tracePtLst>
          <p14:tracePt t="545" x="11766550" y="3578225"/>
          <p14:tracePt t="552" x="11477625" y="3578225"/>
          <p14:tracePt t="560" x="11215688" y="3578225"/>
          <p14:tracePt t="569" x="10917238" y="3611563"/>
          <p14:tracePt t="576" x="10628313" y="3611563"/>
          <p14:tracePt t="584" x="10364788" y="3611563"/>
          <p14:tracePt t="592" x="10101263" y="3611563"/>
          <p14:tracePt t="601" x="9898063" y="3611563"/>
          <p14:tracePt t="609" x="9720263" y="3611563"/>
          <p14:tracePt t="617" x="9583738" y="3611563"/>
          <p14:tracePt t="625" x="9431338" y="3611563"/>
          <p14:tracePt t="633" x="9261475" y="3611563"/>
          <p14:tracePt t="640" x="9117013" y="3619500"/>
          <p14:tracePt t="648" x="8972550" y="3646488"/>
          <p14:tracePt t="656" x="8810625" y="3671888"/>
          <p14:tracePt t="664" x="8699500" y="3679825"/>
          <p14:tracePt t="673" x="8572500" y="3705225"/>
          <p14:tracePt t="680" x="8496300" y="3730625"/>
          <p14:tracePt t="688" x="8420100" y="3748088"/>
          <p14:tracePt t="696" x="8369300" y="3781425"/>
          <p14:tracePt t="704" x="8334375" y="3798888"/>
          <p14:tracePt t="712" x="8301038" y="3806825"/>
          <p14:tracePt t="721" x="8258175" y="3832225"/>
          <p14:tracePt t="729" x="8240713" y="3841750"/>
          <p14:tracePt t="737" x="8207375" y="3867150"/>
          <p14:tracePt t="744" x="8156575" y="3875088"/>
          <p14:tracePt t="752" x="8088313" y="3900488"/>
          <p14:tracePt t="760" x="8020050" y="3917950"/>
          <p14:tracePt t="768" x="7951788" y="3925888"/>
          <p14:tracePt t="776" x="7867650" y="3943350"/>
          <p14:tracePt t="784" x="7791450" y="3943350"/>
          <p14:tracePt t="793" x="7731125" y="3951288"/>
          <p14:tracePt t="801" x="7672388" y="3960813"/>
          <p14:tracePt t="808" x="7637463" y="3976688"/>
          <p14:tracePt t="816" x="7596188" y="3986213"/>
          <p14:tracePt t="825" x="7510463" y="3986213"/>
          <p14:tracePt t="832" x="7451725" y="3986213"/>
          <p14:tracePt t="840" x="7408863" y="3986213"/>
          <p14:tracePt t="849" x="7373938" y="3986213"/>
          <p14:tracePt t="857" x="7332663" y="3986213"/>
          <p14:tracePt t="864" x="7289800" y="3986213"/>
          <p14:tracePt t="885" x="7196138" y="3986213"/>
          <p14:tracePt t="889" x="7127875" y="3986213"/>
          <p14:tracePt t="897" x="7085013" y="3986213"/>
          <p14:tracePt t="904" x="7043738" y="3986213"/>
          <p14:tracePt t="912" x="7000875" y="3986213"/>
          <p14:tracePt t="920" x="6924675" y="3986213"/>
          <p14:tracePt t="929" x="6864350" y="3986213"/>
          <p14:tracePt t="936" x="6813550" y="3986213"/>
          <p14:tracePt t="944" x="6762750" y="3986213"/>
          <p14:tracePt t="953" x="6711950" y="3986213"/>
          <p14:tracePt t="960" x="6686550" y="3986213"/>
          <p14:tracePt t="969" x="6669088" y="3986213"/>
          <p14:tracePt t="1009" x="6669088" y="3976688"/>
          <p14:tracePt t="1025" x="6661150" y="3976688"/>
          <p14:tracePt t="1032" x="6653213" y="3976688"/>
          <p14:tracePt t="1073" x="6643688" y="3976688"/>
          <p14:tracePt t="1097" x="6635750" y="3976688"/>
          <p14:tracePt t="1104" x="6626225" y="3976688"/>
          <p14:tracePt t="1112" x="6618288" y="3986213"/>
          <p14:tracePt t="1128" x="6610350" y="3994150"/>
          <p14:tracePt t="6897" x="6600825" y="3994150"/>
          <p14:tracePt t="6904" x="6575425" y="3994150"/>
          <p14:tracePt t="6912" x="6508750" y="3960813"/>
          <p14:tracePt t="6920" x="6465888" y="3935413"/>
          <p14:tracePt t="6929" x="6389688" y="3900488"/>
          <p14:tracePt t="6937" x="6346825" y="3892550"/>
          <p14:tracePt t="6944" x="6270625" y="3857625"/>
          <p14:tracePt t="6953" x="6219825" y="3841750"/>
          <p14:tracePt t="6961" x="6176963" y="3824288"/>
          <p14:tracePt t="6968" x="6108700" y="3790950"/>
          <p14:tracePt t="6976" x="6049963" y="3756025"/>
          <p14:tracePt t="6984" x="5989638" y="3748088"/>
          <p14:tracePt t="6992" x="5956300" y="3722688"/>
          <p14:tracePt t="7000" x="5938838" y="3713163"/>
          <p14:tracePt t="7009" x="5930900" y="3705225"/>
          <p14:tracePt t="7153" x="5930900" y="3697288"/>
          <p14:tracePt t="7169" x="5921375" y="3679825"/>
          <p14:tracePt t="7177" x="5895975" y="3671888"/>
          <p14:tracePt t="7184" x="5862638" y="3662363"/>
          <p14:tracePt t="7209" x="5837238" y="3646488"/>
          <p14:tracePt t="7217" x="5827713" y="3646488"/>
          <p14:tracePt t="7224" x="5802313" y="3629025"/>
          <p14:tracePt t="7232" x="5768975" y="3611563"/>
          <p14:tracePt t="7241" x="5743575" y="3603625"/>
          <p14:tracePt t="7248" x="5700713" y="3594100"/>
          <p14:tracePt t="7256" x="5667375" y="3594100"/>
          <p14:tracePt t="7264" x="5632450" y="3594100"/>
          <p14:tracePt t="7272" x="5591175" y="3586163"/>
          <p14:tracePt t="7280" x="5556250" y="3586163"/>
          <p14:tracePt t="7289" x="5538788" y="3568700"/>
          <p14:tracePt t="7296" x="5505450" y="3560763"/>
          <p14:tracePt t="7304" x="5480050" y="3552825"/>
          <p14:tracePt t="7312" x="5462588" y="3543300"/>
          <p14:tracePt t="7320" x="5429250" y="3527425"/>
          <p14:tracePt t="7328" x="5421313" y="3527425"/>
          <p14:tracePt t="7337" x="5394325" y="3509963"/>
          <p14:tracePt t="7344" x="5378450" y="3492500"/>
          <p14:tracePt t="7352" x="5343525" y="3459163"/>
          <p14:tracePt t="7361" x="5276850" y="3416300"/>
          <p14:tracePt t="7369" x="5233988" y="3382963"/>
          <p14:tracePt t="7377" x="5140325" y="3340100"/>
          <p14:tracePt t="7384" x="5080000" y="3314700"/>
          <p14:tracePt t="7392" x="4987925" y="3271838"/>
          <p14:tracePt t="7400" x="4927600" y="3254375"/>
          <p14:tracePt t="7408" x="4833938" y="3221038"/>
          <p14:tracePt t="7416" x="4775200" y="3195638"/>
          <p14:tracePt t="7424" x="4714875" y="3170238"/>
          <p14:tracePt t="7432" x="4646613" y="3135313"/>
          <p14:tracePt t="7441" x="4605338" y="3109913"/>
          <p14:tracePt t="7448" x="4537075" y="3067050"/>
          <p14:tracePt t="7456" x="4486275" y="3025775"/>
          <p14:tracePt t="7464" x="4410075" y="2965450"/>
          <p14:tracePt t="7473" x="4273550" y="2906713"/>
          <p14:tracePt t="7480" x="4137025" y="2830513"/>
          <p14:tracePt t="7489" x="3976688" y="2752725"/>
          <p14:tracePt t="7496" x="3797300" y="2686050"/>
          <p14:tracePt t="7504" x="3551238" y="2582863"/>
          <p14:tracePt t="7512" x="3424238" y="2524125"/>
          <p14:tracePt t="7520" x="3244850" y="2413000"/>
          <p14:tracePt t="7528" x="3084513" y="2354263"/>
          <p14:tracePt t="7536" x="2922588" y="2268538"/>
          <p14:tracePt t="7544" x="2828925" y="2200275"/>
          <p14:tracePt t="7552" x="2709863" y="2116138"/>
          <p14:tracePt t="7560" x="2608263" y="2055813"/>
          <p14:tracePt t="7568" x="2514600" y="1997075"/>
          <p14:tracePt t="7576" x="2438400" y="1971675"/>
          <p14:tracePt t="7584" x="2379663" y="1911350"/>
          <p14:tracePt t="7592" x="2286000" y="1852613"/>
          <p14:tracePt t="7600" x="2208213" y="1809750"/>
          <p14:tracePt t="7609" x="2141538" y="1758950"/>
          <p14:tracePt t="7616" x="2065338" y="1716088"/>
          <p14:tracePt t="7624" x="1987550" y="1674813"/>
          <p14:tracePt t="7633" x="1911350" y="1639888"/>
          <p14:tracePt t="7641" x="1852613" y="1597025"/>
          <p14:tracePt t="7648" x="1784350" y="1555750"/>
          <p14:tracePt t="7656" x="1716088" y="1495425"/>
          <p14:tracePt t="7664" x="1639888" y="1444625"/>
          <p14:tracePt t="7672" x="1571625" y="1376363"/>
          <p14:tracePt t="7681" x="1520825" y="1325563"/>
          <p14:tracePt t="7688" x="1462088" y="1266825"/>
          <p14:tracePt t="7696" x="1368425" y="1198563"/>
          <p14:tracePt t="7704" x="1317625" y="1163638"/>
          <p14:tracePt t="7712" x="1249363" y="1104900"/>
          <p14:tracePt t="7720" x="1198563" y="1062038"/>
          <p14:tracePt t="7728" x="1147763" y="1036638"/>
          <p14:tracePt t="7736" x="1120775" y="1003300"/>
          <p14:tracePt t="7744" x="1104900" y="985838"/>
          <p14:tracePt t="7752" x="1095375" y="952500"/>
          <p14:tracePt t="7760" x="1079500" y="925513"/>
          <p14:tracePt t="7768" x="1044575" y="900113"/>
          <p14:tracePt t="7776" x="1011238" y="874713"/>
          <p14:tracePt t="7784" x="968375" y="833438"/>
          <p14:tracePt t="7792" x="909638" y="781050"/>
          <p14:tracePt t="7800" x="858838" y="739775"/>
          <p14:tracePt t="7808" x="790575" y="696913"/>
          <p14:tracePt t="7816" x="730250" y="663575"/>
          <p14:tracePt t="7824" x="661988" y="620713"/>
          <p14:tracePt t="7832" x="620713" y="595313"/>
          <p14:tracePt t="7841" x="569913" y="560388"/>
          <p14:tracePt t="7848" x="517525" y="509588"/>
          <p14:tracePt t="7856" x="466725" y="484188"/>
          <p14:tracePt t="7864" x="425450" y="450850"/>
          <p14:tracePt t="7872" x="400050" y="433388"/>
          <p14:tracePt t="7880" x="357188" y="400050"/>
          <p14:tracePt t="7888" x="339725" y="382588"/>
          <p14:tracePt t="7896" x="322263" y="365125"/>
          <p14:tracePt t="7904" x="306388" y="347663"/>
          <p14:tracePt t="7912" x="280988" y="314325"/>
          <p14:tracePt t="7921" x="263525" y="271463"/>
          <p14:tracePt t="7928" x="238125" y="238125"/>
          <p14:tracePt t="7937" x="203200" y="187325"/>
          <p14:tracePt t="7944" x="161925" y="136525"/>
          <p14:tracePt t="7952" x="136525" y="101600"/>
          <p14:tracePt t="7961" x="119063" y="68263"/>
          <p14:tracePt t="7968" x="101600" y="17463"/>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1.7"/>
</p:tagLst>
</file>

<file path=ppt/theme/theme1.xml><?xml version="1.0" encoding="utf-8"?>
<a:theme xmlns:a="http://schemas.openxmlformats.org/drawingml/2006/main" name="Tema_EaD-2015">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ema_EaD-2015" id="{1CD05E6F-FEE5-461F-AFF6-DFFBA44DAB1D}" vid="{425DAB3E-BE53-44FC-8EF9-E93E6EEB7D37}"/>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3194</TotalTime>
  <Words>683</Words>
  <Application>Microsoft Office PowerPoint</Application>
  <PresentationFormat>Widescreen</PresentationFormat>
  <Paragraphs>82</Paragraphs>
  <Slides>7</Slides>
  <Notes>7</Notes>
  <HiddenSlides>0</HiddenSlides>
  <MMClips>7</MMClips>
  <ScaleCrop>false</ScaleCrop>
  <HeadingPairs>
    <vt:vector size="6" baseType="variant">
      <vt:variant>
        <vt:lpstr>Fontes usadas</vt:lpstr>
      </vt:variant>
      <vt:variant>
        <vt:i4>2</vt:i4>
      </vt:variant>
      <vt:variant>
        <vt:lpstr>Tema</vt:lpstr>
      </vt:variant>
      <vt:variant>
        <vt:i4>1</vt:i4>
      </vt:variant>
      <vt:variant>
        <vt:lpstr>Títulos de slides</vt:lpstr>
      </vt:variant>
      <vt:variant>
        <vt:i4>7</vt:i4>
      </vt:variant>
    </vt:vector>
  </HeadingPairs>
  <TitlesOfParts>
    <vt:vector size="10" baseType="lpstr">
      <vt:lpstr>Arial</vt:lpstr>
      <vt:lpstr>Calibri</vt:lpstr>
      <vt:lpstr>Tema_EaD-2015</vt:lpstr>
      <vt:lpstr>polimorfismo</vt:lpstr>
      <vt:lpstr>Polimorfismo</vt:lpstr>
      <vt:lpstr>Polimorfismo</vt:lpstr>
      <vt:lpstr>Polimorfismo</vt:lpstr>
      <vt:lpstr>Tipos de Polimorfismo: sobreposição</vt:lpstr>
      <vt:lpstr>Tipos de Polimorfismo: sobrecarga</vt:lpstr>
      <vt:lpstr>Referências</vt:lpstr>
    </vt:vector>
  </TitlesOfParts>
  <Company>Feevale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Gabriel Ew Baccarin</dc:creator>
  <cp:lastModifiedBy>Bruna Raquel Pretto Martins Godoi</cp:lastModifiedBy>
  <cp:revision>131</cp:revision>
  <dcterms:created xsi:type="dcterms:W3CDTF">2018-11-29T20:08:42Z</dcterms:created>
  <dcterms:modified xsi:type="dcterms:W3CDTF">2021-03-04T16:28:58Z</dcterms:modified>
</cp:coreProperties>
</file>

<file path=docProps/thumbnail.jpeg>
</file>